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7" r:id="rId1"/>
  </p:sldMasterIdLst>
  <p:notesMasterIdLst>
    <p:notesMasterId r:id="rId34"/>
  </p:notesMasterIdLst>
  <p:handoutMasterIdLst>
    <p:handoutMasterId r:id="rId35"/>
  </p:handoutMasterIdLst>
  <p:sldIdLst>
    <p:sldId id="356" r:id="rId2"/>
    <p:sldId id="445" r:id="rId3"/>
    <p:sldId id="473" r:id="rId4"/>
    <p:sldId id="359" r:id="rId5"/>
    <p:sldId id="447" r:id="rId6"/>
    <p:sldId id="448" r:id="rId7"/>
    <p:sldId id="469" r:id="rId8"/>
    <p:sldId id="470" r:id="rId9"/>
    <p:sldId id="471" r:id="rId10"/>
    <p:sldId id="418" r:id="rId11"/>
    <p:sldId id="419" r:id="rId12"/>
    <p:sldId id="436" r:id="rId13"/>
    <p:sldId id="333" r:id="rId14"/>
    <p:sldId id="334" r:id="rId15"/>
    <p:sldId id="335" r:id="rId16"/>
    <p:sldId id="336" r:id="rId17"/>
    <p:sldId id="337" r:id="rId18"/>
    <p:sldId id="338" r:id="rId19"/>
    <p:sldId id="472" r:id="rId20"/>
    <p:sldId id="349" r:id="rId21"/>
    <p:sldId id="350" r:id="rId22"/>
    <p:sldId id="354" r:id="rId23"/>
    <p:sldId id="355" r:id="rId24"/>
    <p:sldId id="437" r:id="rId25"/>
    <p:sldId id="438" r:id="rId26"/>
    <p:sldId id="439" r:id="rId27"/>
    <p:sldId id="440" r:id="rId28"/>
    <p:sldId id="441" r:id="rId29"/>
    <p:sldId id="443" r:id="rId30"/>
    <p:sldId id="444" r:id="rId31"/>
    <p:sldId id="442" r:id="rId32"/>
    <p:sldId id="259" r:id="rId33"/>
  </p:sldIdLst>
  <p:sldSz cx="12192000" cy="6858000"/>
  <p:notesSz cx="9926638" cy="6797675"/>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1120" userDrawn="1">
          <p15:clr>
            <a:srgbClr val="A4A3A4"/>
          </p15:clr>
        </p15:guide>
        <p15:guide id="2" orient="horz" pos="1272" userDrawn="1">
          <p15:clr>
            <a:srgbClr val="A4A3A4"/>
          </p15:clr>
        </p15:guide>
        <p15:guide id="3" orient="horz" pos="715" userDrawn="1">
          <p15:clr>
            <a:srgbClr val="A4A3A4"/>
          </p15:clr>
        </p15:guide>
        <p15:guide id="4" orient="horz" pos="3861" userDrawn="1">
          <p15:clr>
            <a:srgbClr val="A4A3A4"/>
          </p15:clr>
        </p15:guide>
        <p15:guide id="5" orient="horz" pos="3944" userDrawn="1">
          <p15:clr>
            <a:srgbClr val="A4A3A4"/>
          </p15:clr>
        </p15:guide>
        <p15:guide id="6" pos="428" userDrawn="1">
          <p15:clr>
            <a:srgbClr val="A4A3A4"/>
          </p15:clr>
        </p15:guide>
        <p15:guide id="7" pos="7224" userDrawn="1">
          <p15:clr>
            <a:srgbClr val="A4A3A4"/>
          </p15:clr>
        </p15:guide>
        <p15:guide id="8" pos="909" userDrawn="1">
          <p15:clr>
            <a:srgbClr val="A4A3A4"/>
          </p15:clr>
        </p15:guide>
        <p15:guide id="9" pos="3688" userDrawn="1">
          <p15:clr>
            <a:srgbClr val="A4A3A4"/>
          </p15:clr>
        </p15:guide>
        <p15:guide id="10" pos="39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00DC"/>
    <a:srgbClr val="0000DC"/>
    <a:srgbClr val="F01928"/>
    <a:srgbClr val="5AC8AF"/>
    <a:srgbClr val="00287D"/>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47" autoAdjust="0"/>
    <p:restoredTop sz="95226" autoAdjust="0"/>
  </p:normalViewPr>
  <p:slideViewPr>
    <p:cSldViewPr snapToGrid="0">
      <p:cViewPr varScale="1">
        <p:scale>
          <a:sx n="78" d="100"/>
          <a:sy n="78" d="100"/>
        </p:scale>
        <p:origin x="878" y="72"/>
      </p:cViewPr>
      <p:guideLst>
        <p:guide orient="horz" pos="1120"/>
        <p:guide orient="horz" pos="1272"/>
        <p:guide orient="horz" pos="715"/>
        <p:guide orient="horz" pos="3861"/>
        <p:guide orient="horz" pos="3944"/>
        <p:guide pos="428"/>
        <p:guide pos="7224"/>
        <p:guide pos="909"/>
        <p:guide pos="3688"/>
        <p:guide pos="3968"/>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1800"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1E5EDD-898F-460D-A130-9ED5B8928D8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cs-CZ"/>
        </a:p>
      </dgm:t>
    </dgm:pt>
    <dgm:pt modelId="{BE3063CA-15F8-4974-AF39-FC547CD1F850}" type="asst">
      <dgm:prSet phldrT="[Text]"/>
      <dgm:spPr/>
      <dgm:t>
        <a:bodyPr/>
        <a:lstStyle/>
        <a:p>
          <a:r>
            <a:rPr lang="cs-CZ" dirty="0"/>
            <a:t>Vláda</a:t>
          </a:r>
        </a:p>
      </dgm:t>
    </dgm:pt>
    <dgm:pt modelId="{3CEC7DB6-6977-43BD-AB65-0355A79EF5B9}" type="parTrans" cxnId="{705AD99F-8D83-4A95-BF3F-9DF9CD8CCA3D}">
      <dgm:prSet/>
      <dgm:spPr/>
      <dgm:t>
        <a:bodyPr/>
        <a:lstStyle/>
        <a:p>
          <a:endParaRPr lang="cs-CZ"/>
        </a:p>
      </dgm:t>
    </dgm:pt>
    <dgm:pt modelId="{570D37F3-37E3-466F-BF1B-0F1746DBDD7A}" type="sibTrans" cxnId="{705AD99F-8D83-4A95-BF3F-9DF9CD8CCA3D}">
      <dgm:prSet/>
      <dgm:spPr/>
      <dgm:t>
        <a:bodyPr/>
        <a:lstStyle/>
        <a:p>
          <a:endParaRPr lang="cs-CZ"/>
        </a:p>
      </dgm:t>
    </dgm:pt>
    <dgm:pt modelId="{197D45B6-7D96-41FC-983C-A62E56EAE0A3}" type="asst">
      <dgm:prSet/>
      <dgm:spPr/>
      <dgm:t>
        <a:bodyPr/>
        <a:lstStyle/>
        <a:p>
          <a:r>
            <a:rPr lang="cs-CZ" dirty="0"/>
            <a:t>Orgány územního plánování</a:t>
          </a:r>
        </a:p>
      </dgm:t>
    </dgm:pt>
    <dgm:pt modelId="{F87ADCB6-2F76-4FF2-8D72-7472C3F45CFD}" type="parTrans" cxnId="{86FCE213-6569-43EF-9CFC-22EC87DF0C70}">
      <dgm:prSet/>
      <dgm:spPr/>
      <dgm:t>
        <a:bodyPr/>
        <a:lstStyle/>
        <a:p>
          <a:endParaRPr lang="cs-CZ"/>
        </a:p>
      </dgm:t>
    </dgm:pt>
    <dgm:pt modelId="{F29D0E27-80E3-4227-A4A5-B65F4797ADC4}" type="sibTrans" cxnId="{86FCE213-6569-43EF-9CFC-22EC87DF0C70}">
      <dgm:prSet/>
      <dgm:spPr/>
      <dgm:t>
        <a:bodyPr/>
        <a:lstStyle/>
        <a:p>
          <a:endParaRPr lang="cs-CZ"/>
        </a:p>
      </dgm:t>
    </dgm:pt>
    <dgm:pt modelId="{9287A58D-9887-4330-8B5E-1E6145193A41}">
      <dgm:prSet/>
      <dgm:spPr/>
      <dgm:t>
        <a:bodyPr/>
        <a:lstStyle/>
        <a:p>
          <a:r>
            <a:rPr lang="cs-CZ" dirty="0"/>
            <a:t>MMR</a:t>
          </a:r>
        </a:p>
      </dgm:t>
    </dgm:pt>
    <dgm:pt modelId="{99DC69A3-F56B-48D5-A6E5-B3C45A66F597}" type="parTrans" cxnId="{3FC1840D-A94D-4EE7-B227-D8D321880B1A}">
      <dgm:prSet/>
      <dgm:spPr/>
      <dgm:t>
        <a:bodyPr/>
        <a:lstStyle/>
        <a:p>
          <a:endParaRPr lang="cs-CZ"/>
        </a:p>
      </dgm:t>
    </dgm:pt>
    <dgm:pt modelId="{ACAE5547-CDBE-4A9A-846D-DB5E1BCD3C7F}" type="sibTrans" cxnId="{3FC1840D-A94D-4EE7-B227-D8D321880B1A}">
      <dgm:prSet/>
      <dgm:spPr/>
      <dgm:t>
        <a:bodyPr/>
        <a:lstStyle/>
        <a:p>
          <a:endParaRPr lang="cs-CZ"/>
        </a:p>
      </dgm:t>
    </dgm:pt>
    <dgm:pt modelId="{18C0CA34-D86E-44DF-9271-5D7293151E26}">
      <dgm:prSet/>
      <dgm:spPr/>
      <dgm:t>
        <a:bodyPr/>
        <a:lstStyle/>
        <a:p>
          <a:r>
            <a:rPr lang="cs-CZ" dirty="0"/>
            <a:t>MO</a:t>
          </a:r>
        </a:p>
      </dgm:t>
    </dgm:pt>
    <dgm:pt modelId="{3F6768C3-9FC0-4085-BC18-5AE1027DE62F}" type="parTrans" cxnId="{5DAB3FFA-D50B-4B8A-956F-4184DA62F5E3}">
      <dgm:prSet/>
      <dgm:spPr/>
      <dgm:t>
        <a:bodyPr/>
        <a:lstStyle/>
        <a:p>
          <a:endParaRPr lang="cs-CZ"/>
        </a:p>
      </dgm:t>
    </dgm:pt>
    <dgm:pt modelId="{CDE633E2-A655-4DEB-B28D-E349376FAF92}" type="sibTrans" cxnId="{5DAB3FFA-D50B-4B8A-956F-4184DA62F5E3}">
      <dgm:prSet/>
      <dgm:spPr/>
      <dgm:t>
        <a:bodyPr/>
        <a:lstStyle/>
        <a:p>
          <a:endParaRPr lang="cs-CZ"/>
        </a:p>
      </dgm:t>
    </dgm:pt>
    <dgm:pt modelId="{EDB21E32-CA75-46A3-B50B-5BAAB3975120}">
      <dgm:prSet/>
      <dgm:spPr/>
      <dgm:t>
        <a:bodyPr/>
        <a:lstStyle/>
        <a:p>
          <a:r>
            <a:rPr lang="cs-CZ" dirty="0"/>
            <a:t>Úřady územního plánování</a:t>
          </a:r>
        </a:p>
      </dgm:t>
    </dgm:pt>
    <dgm:pt modelId="{1CD88F79-6834-48BA-83C9-0EE83E41A805}" type="parTrans" cxnId="{700B263D-AA1E-4247-9F1A-8AC6985FD4CB}">
      <dgm:prSet/>
      <dgm:spPr/>
      <dgm:t>
        <a:bodyPr/>
        <a:lstStyle/>
        <a:p>
          <a:endParaRPr lang="cs-CZ"/>
        </a:p>
      </dgm:t>
    </dgm:pt>
    <dgm:pt modelId="{82FDF56D-D15D-4FD2-8BA6-ED2FB2B5D254}" type="sibTrans" cxnId="{700B263D-AA1E-4247-9F1A-8AC6985FD4CB}">
      <dgm:prSet/>
      <dgm:spPr/>
      <dgm:t>
        <a:bodyPr/>
        <a:lstStyle/>
        <a:p>
          <a:endParaRPr lang="cs-CZ"/>
        </a:p>
      </dgm:t>
    </dgm:pt>
    <dgm:pt modelId="{7CA8BCF7-FBD6-447E-B655-5089FD82200C}">
      <dgm:prSet/>
      <dgm:spPr/>
      <dgm:t>
        <a:bodyPr/>
        <a:lstStyle/>
        <a:p>
          <a:r>
            <a:rPr lang="cs-CZ" dirty="0"/>
            <a:t>Krajský úřad</a:t>
          </a:r>
        </a:p>
      </dgm:t>
    </dgm:pt>
    <dgm:pt modelId="{EDD43144-3088-48FC-B0F7-EC0C1BA486D0}" type="parTrans" cxnId="{485B78EE-5CFD-4244-93D2-B239463D0837}">
      <dgm:prSet/>
      <dgm:spPr/>
      <dgm:t>
        <a:bodyPr/>
        <a:lstStyle/>
        <a:p>
          <a:endParaRPr lang="cs-CZ"/>
        </a:p>
      </dgm:t>
    </dgm:pt>
    <dgm:pt modelId="{8AAC773C-4BED-4B8F-B7FF-15CC7C316F6E}" type="sibTrans" cxnId="{485B78EE-5CFD-4244-93D2-B239463D0837}">
      <dgm:prSet/>
      <dgm:spPr/>
      <dgm:t>
        <a:bodyPr/>
        <a:lstStyle/>
        <a:p>
          <a:endParaRPr lang="cs-CZ"/>
        </a:p>
      </dgm:t>
    </dgm:pt>
    <dgm:pt modelId="{E5239199-3FF3-4EE4-90C4-40D0875DB4FC}">
      <dgm:prSet/>
      <dgm:spPr/>
      <dgm:t>
        <a:bodyPr/>
        <a:lstStyle/>
        <a:p>
          <a:r>
            <a:rPr lang="cs-CZ" dirty="0"/>
            <a:t>Obecní úřad ORP</a:t>
          </a:r>
        </a:p>
      </dgm:t>
    </dgm:pt>
    <dgm:pt modelId="{82266D5E-69AE-4D91-9B68-ED385D0C6039}" type="parTrans" cxnId="{E327B624-175E-412F-B4F3-E4D899401CC2}">
      <dgm:prSet/>
      <dgm:spPr/>
      <dgm:t>
        <a:bodyPr/>
        <a:lstStyle/>
        <a:p>
          <a:endParaRPr lang="cs-CZ"/>
        </a:p>
      </dgm:t>
    </dgm:pt>
    <dgm:pt modelId="{4C3BEE1D-1556-45F2-AB75-8FC36B7E7F35}" type="sibTrans" cxnId="{E327B624-175E-412F-B4F3-E4D899401CC2}">
      <dgm:prSet/>
      <dgm:spPr/>
      <dgm:t>
        <a:bodyPr/>
        <a:lstStyle/>
        <a:p>
          <a:endParaRPr lang="cs-CZ"/>
        </a:p>
      </dgm:t>
    </dgm:pt>
    <dgm:pt modelId="{DE591189-BAEC-4206-A723-85E4DA1091CA}">
      <dgm:prSet/>
      <dgm:spPr/>
      <dgm:t>
        <a:bodyPr/>
        <a:lstStyle/>
        <a:p>
          <a:r>
            <a:rPr lang="cs-CZ" dirty="0"/>
            <a:t>Obecní úřad obce, který získal potvrzení o kvalifikaci</a:t>
          </a:r>
        </a:p>
      </dgm:t>
    </dgm:pt>
    <dgm:pt modelId="{3F7FD4EE-0C85-467C-978F-D847867051B7}" type="parTrans" cxnId="{57E2CBD3-49B3-4E2F-BF8D-491D82EDF751}">
      <dgm:prSet/>
      <dgm:spPr/>
      <dgm:t>
        <a:bodyPr/>
        <a:lstStyle/>
        <a:p>
          <a:endParaRPr lang="cs-CZ"/>
        </a:p>
      </dgm:t>
    </dgm:pt>
    <dgm:pt modelId="{D9305692-06EC-491A-A7A8-C98B06646A64}" type="sibTrans" cxnId="{57E2CBD3-49B3-4E2F-BF8D-491D82EDF751}">
      <dgm:prSet/>
      <dgm:spPr/>
      <dgm:t>
        <a:bodyPr/>
        <a:lstStyle/>
        <a:p>
          <a:endParaRPr lang="cs-CZ"/>
        </a:p>
      </dgm:t>
    </dgm:pt>
    <dgm:pt modelId="{F3564317-CF6A-4736-B6CA-13A4DA6136EA}" type="pres">
      <dgm:prSet presAssocID="{541E5EDD-898F-460D-A130-9ED5B8928D86}" presName="hierChild1" presStyleCnt="0">
        <dgm:presLayoutVars>
          <dgm:orgChart val="1"/>
          <dgm:chPref val="1"/>
          <dgm:dir/>
          <dgm:animOne val="branch"/>
          <dgm:animLvl val="lvl"/>
          <dgm:resizeHandles/>
        </dgm:presLayoutVars>
      </dgm:prSet>
      <dgm:spPr/>
    </dgm:pt>
    <dgm:pt modelId="{7BD556AE-7736-48C8-A8A7-A00F8528FC78}" type="pres">
      <dgm:prSet presAssocID="{BE3063CA-15F8-4974-AF39-FC547CD1F850}" presName="hierRoot1" presStyleCnt="0">
        <dgm:presLayoutVars>
          <dgm:hierBranch val="init"/>
        </dgm:presLayoutVars>
      </dgm:prSet>
      <dgm:spPr/>
    </dgm:pt>
    <dgm:pt modelId="{BF093BDF-CCB3-424D-9445-A5295E131371}" type="pres">
      <dgm:prSet presAssocID="{BE3063CA-15F8-4974-AF39-FC547CD1F850}" presName="rootComposite1" presStyleCnt="0"/>
      <dgm:spPr/>
    </dgm:pt>
    <dgm:pt modelId="{4972C5FC-EEEA-4A03-8F80-57AA917CC531}" type="pres">
      <dgm:prSet presAssocID="{BE3063CA-15F8-4974-AF39-FC547CD1F850}" presName="rootText1" presStyleLbl="node0" presStyleIdx="0" presStyleCnt="1">
        <dgm:presLayoutVars>
          <dgm:chPref val="3"/>
        </dgm:presLayoutVars>
      </dgm:prSet>
      <dgm:spPr/>
    </dgm:pt>
    <dgm:pt modelId="{A24F65CC-24F7-40D7-BEEA-57F104A8DFD6}" type="pres">
      <dgm:prSet presAssocID="{BE3063CA-15F8-4974-AF39-FC547CD1F850}" presName="rootConnector1" presStyleLbl="asst0" presStyleIdx="0" presStyleCnt="1"/>
      <dgm:spPr/>
    </dgm:pt>
    <dgm:pt modelId="{82AC17E1-8BEF-422F-9324-8F1C2237D4EE}" type="pres">
      <dgm:prSet presAssocID="{BE3063CA-15F8-4974-AF39-FC547CD1F850}" presName="hierChild2" presStyleCnt="0"/>
      <dgm:spPr/>
    </dgm:pt>
    <dgm:pt modelId="{CD2D5CB1-A4D0-411E-AAA0-81F48B64A11D}" type="pres">
      <dgm:prSet presAssocID="{BE3063CA-15F8-4974-AF39-FC547CD1F850}" presName="hierChild3" presStyleCnt="0"/>
      <dgm:spPr/>
    </dgm:pt>
    <dgm:pt modelId="{BDCD5B16-3D9D-48EC-BB2E-F2E3F1C3F36E}" type="pres">
      <dgm:prSet presAssocID="{F87ADCB6-2F76-4FF2-8D72-7472C3F45CFD}" presName="Name111" presStyleLbl="parChTrans1D2" presStyleIdx="0" presStyleCnt="1"/>
      <dgm:spPr/>
    </dgm:pt>
    <dgm:pt modelId="{37AC05A5-3A35-4692-BBC9-99C39A2E6013}" type="pres">
      <dgm:prSet presAssocID="{197D45B6-7D96-41FC-983C-A62E56EAE0A3}" presName="hierRoot3" presStyleCnt="0">
        <dgm:presLayoutVars>
          <dgm:hierBranch val="init"/>
        </dgm:presLayoutVars>
      </dgm:prSet>
      <dgm:spPr/>
    </dgm:pt>
    <dgm:pt modelId="{C6C1D0B9-01DD-49E6-A717-92ED16F30192}" type="pres">
      <dgm:prSet presAssocID="{197D45B6-7D96-41FC-983C-A62E56EAE0A3}" presName="rootComposite3" presStyleCnt="0"/>
      <dgm:spPr/>
    </dgm:pt>
    <dgm:pt modelId="{9080F99D-393E-4C85-BD82-F28820FE8204}" type="pres">
      <dgm:prSet presAssocID="{197D45B6-7D96-41FC-983C-A62E56EAE0A3}" presName="rootText3" presStyleLbl="asst0" presStyleIdx="0" presStyleCnt="1">
        <dgm:presLayoutVars>
          <dgm:chPref val="3"/>
        </dgm:presLayoutVars>
      </dgm:prSet>
      <dgm:spPr/>
    </dgm:pt>
    <dgm:pt modelId="{3264786F-ED3F-4652-BE63-995C833F8019}" type="pres">
      <dgm:prSet presAssocID="{197D45B6-7D96-41FC-983C-A62E56EAE0A3}" presName="rootConnector3" presStyleLbl="asst0" presStyleIdx="0" presStyleCnt="1"/>
      <dgm:spPr/>
    </dgm:pt>
    <dgm:pt modelId="{E1B39625-1EEB-484F-8722-573650CD4A8C}" type="pres">
      <dgm:prSet presAssocID="{197D45B6-7D96-41FC-983C-A62E56EAE0A3}" presName="hierChild6" presStyleCnt="0"/>
      <dgm:spPr/>
    </dgm:pt>
    <dgm:pt modelId="{DA78D421-DAB1-48EE-BBEB-7DB1F88A3082}" type="pres">
      <dgm:prSet presAssocID="{99DC69A3-F56B-48D5-A6E5-B3C45A66F597}" presName="Name37" presStyleLbl="parChTrans1D3" presStyleIdx="0" presStyleCnt="4"/>
      <dgm:spPr/>
    </dgm:pt>
    <dgm:pt modelId="{A2347E99-6F68-4057-A8E4-DBFBC639F8AF}" type="pres">
      <dgm:prSet presAssocID="{9287A58D-9887-4330-8B5E-1E6145193A41}" presName="hierRoot2" presStyleCnt="0">
        <dgm:presLayoutVars>
          <dgm:hierBranch val="init"/>
        </dgm:presLayoutVars>
      </dgm:prSet>
      <dgm:spPr/>
    </dgm:pt>
    <dgm:pt modelId="{356C0C98-5FB5-4E79-B081-43A1EA25C751}" type="pres">
      <dgm:prSet presAssocID="{9287A58D-9887-4330-8B5E-1E6145193A41}" presName="rootComposite" presStyleCnt="0"/>
      <dgm:spPr/>
    </dgm:pt>
    <dgm:pt modelId="{3FA7A62D-402B-49EA-8030-7DC3F64D328F}" type="pres">
      <dgm:prSet presAssocID="{9287A58D-9887-4330-8B5E-1E6145193A41}" presName="rootText" presStyleLbl="node3" presStyleIdx="0" presStyleCnt="4">
        <dgm:presLayoutVars>
          <dgm:chPref val="3"/>
        </dgm:presLayoutVars>
      </dgm:prSet>
      <dgm:spPr/>
    </dgm:pt>
    <dgm:pt modelId="{5BC8E4C9-F151-4694-BB1E-0B95823F2CFC}" type="pres">
      <dgm:prSet presAssocID="{9287A58D-9887-4330-8B5E-1E6145193A41}" presName="rootConnector" presStyleLbl="node3" presStyleIdx="0" presStyleCnt="4"/>
      <dgm:spPr/>
    </dgm:pt>
    <dgm:pt modelId="{11013AF3-5A31-430C-833D-8C198E08C4CE}" type="pres">
      <dgm:prSet presAssocID="{9287A58D-9887-4330-8B5E-1E6145193A41}" presName="hierChild4" presStyleCnt="0"/>
      <dgm:spPr/>
    </dgm:pt>
    <dgm:pt modelId="{82012ADB-A87C-42CE-932E-7B5551C0CF37}" type="pres">
      <dgm:prSet presAssocID="{9287A58D-9887-4330-8B5E-1E6145193A41}" presName="hierChild5" presStyleCnt="0"/>
      <dgm:spPr/>
    </dgm:pt>
    <dgm:pt modelId="{D527020D-DF71-4E08-A68F-16E7894F2E6A}" type="pres">
      <dgm:prSet presAssocID="{3F6768C3-9FC0-4085-BC18-5AE1027DE62F}" presName="Name37" presStyleLbl="parChTrans1D3" presStyleIdx="1" presStyleCnt="4"/>
      <dgm:spPr/>
    </dgm:pt>
    <dgm:pt modelId="{B524F6CE-09C4-4647-BE44-683276F55724}" type="pres">
      <dgm:prSet presAssocID="{18C0CA34-D86E-44DF-9271-5D7293151E26}" presName="hierRoot2" presStyleCnt="0">
        <dgm:presLayoutVars>
          <dgm:hierBranch val="init"/>
        </dgm:presLayoutVars>
      </dgm:prSet>
      <dgm:spPr/>
    </dgm:pt>
    <dgm:pt modelId="{AC31D882-F751-498A-8C2F-28BB8498520E}" type="pres">
      <dgm:prSet presAssocID="{18C0CA34-D86E-44DF-9271-5D7293151E26}" presName="rootComposite" presStyleCnt="0"/>
      <dgm:spPr/>
    </dgm:pt>
    <dgm:pt modelId="{CA520DDA-D4AB-4C74-8980-3753C3123282}" type="pres">
      <dgm:prSet presAssocID="{18C0CA34-D86E-44DF-9271-5D7293151E26}" presName="rootText" presStyleLbl="node3" presStyleIdx="1" presStyleCnt="4">
        <dgm:presLayoutVars>
          <dgm:chPref val="3"/>
        </dgm:presLayoutVars>
      </dgm:prSet>
      <dgm:spPr/>
    </dgm:pt>
    <dgm:pt modelId="{7E200F05-A882-415F-A184-B99AC5B145EB}" type="pres">
      <dgm:prSet presAssocID="{18C0CA34-D86E-44DF-9271-5D7293151E26}" presName="rootConnector" presStyleLbl="node3" presStyleIdx="1" presStyleCnt="4"/>
      <dgm:spPr/>
    </dgm:pt>
    <dgm:pt modelId="{030B53CB-0427-41AB-99F6-29D90EB97A99}" type="pres">
      <dgm:prSet presAssocID="{18C0CA34-D86E-44DF-9271-5D7293151E26}" presName="hierChild4" presStyleCnt="0"/>
      <dgm:spPr/>
    </dgm:pt>
    <dgm:pt modelId="{A6B58ACB-AF73-4054-A524-AFC6C9E72E16}" type="pres">
      <dgm:prSet presAssocID="{18C0CA34-D86E-44DF-9271-5D7293151E26}" presName="hierChild5" presStyleCnt="0"/>
      <dgm:spPr/>
    </dgm:pt>
    <dgm:pt modelId="{CA93BA20-874C-474B-824D-16C21091DFA6}" type="pres">
      <dgm:prSet presAssocID="{1CD88F79-6834-48BA-83C9-0EE83E41A805}" presName="Name37" presStyleLbl="parChTrans1D3" presStyleIdx="2" presStyleCnt="4"/>
      <dgm:spPr/>
    </dgm:pt>
    <dgm:pt modelId="{A3F3B2F9-26AE-4C8F-9547-D10B508D20E0}" type="pres">
      <dgm:prSet presAssocID="{EDB21E32-CA75-46A3-B50B-5BAAB3975120}" presName="hierRoot2" presStyleCnt="0">
        <dgm:presLayoutVars>
          <dgm:hierBranch val="init"/>
        </dgm:presLayoutVars>
      </dgm:prSet>
      <dgm:spPr/>
    </dgm:pt>
    <dgm:pt modelId="{F0EA001E-56CA-4C1A-97F5-E91B51B3CC22}" type="pres">
      <dgm:prSet presAssocID="{EDB21E32-CA75-46A3-B50B-5BAAB3975120}" presName="rootComposite" presStyleCnt="0"/>
      <dgm:spPr/>
    </dgm:pt>
    <dgm:pt modelId="{54F8ECF1-7BF0-451E-BA0C-C90BEAE66F8C}" type="pres">
      <dgm:prSet presAssocID="{EDB21E32-CA75-46A3-B50B-5BAAB3975120}" presName="rootText" presStyleLbl="node3" presStyleIdx="2" presStyleCnt="4">
        <dgm:presLayoutVars>
          <dgm:chPref val="3"/>
        </dgm:presLayoutVars>
      </dgm:prSet>
      <dgm:spPr/>
    </dgm:pt>
    <dgm:pt modelId="{9DD619A5-8588-45CC-88E9-C7070884A26E}" type="pres">
      <dgm:prSet presAssocID="{EDB21E32-CA75-46A3-B50B-5BAAB3975120}" presName="rootConnector" presStyleLbl="node3" presStyleIdx="2" presStyleCnt="4"/>
      <dgm:spPr/>
    </dgm:pt>
    <dgm:pt modelId="{18AB3DBF-FF8D-4052-ACB0-CFC460919101}" type="pres">
      <dgm:prSet presAssocID="{EDB21E32-CA75-46A3-B50B-5BAAB3975120}" presName="hierChild4" presStyleCnt="0"/>
      <dgm:spPr/>
    </dgm:pt>
    <dgm:pt modelId="{3290B98A-D394-4CB5-93CC-0D7AE5A72574}" type="pres">
      <dgm:prSet presAssocID="{EDD43144-3088-48FC-B0F7-EC0C1BA486D0}" presName="Name37" presStyleLbl="parChTrans1D4" presStyleIdx="0" presStyleCnt="2"/>
      <dgm:spPr/>
    </dgm:pt>
    <dgm:pt modelId="{E4200523-0E85-43AF-9E6C-C63493F8EDE5}" type="pres">
      <dgm:prSet presAssocID="{7CA8BCF7-FBD6-447E-B655-5089FD82200C}" presName="hierRoot2" presStyleCnt="0">
        <dgm:presLayoutVars>
          <dgm:hierBranch val="init"/>
        </dgm:presLayoutVars>
      </dgm:prSet>
      <dgm:spPr/>
    </dgm:pt>
    <dgm:pt modelId="{B5CBB778-9D11-4AC3-9B54-C85EE02075B4}" type="pres">
      <dgm:prSet presAssocID="{7CA8BCF7-FBD6-447E-B655-5089FD82200C}" presName="rootComposite" presStyleCnt="0"/>
      <dgm:spPr/>
    </dgm:pt>
    <dgm:pt modelId="{B3ECC433-F137-4720-ACCE-A41F8D92330E}" type="pres">
      <dgm:prSet presAssocID="{7CA8BCF7-FBD6-447E-B655-5089FD82200C}" presName="rootText" presStyleLbl="node4" presStyleIdx="0" presStyleCnt="2">
        <dgm:presLayoutVars>
          <dgm:chPref val="3"/>
        </dgm:presLayoutVars>
      </dgm:prSet>
      <dgm:spPr/>
    </dgm:pt>
    <dgm:pt modelId="{2E369ED6-FA5D-47F9-8502-95C06BB61673}" type="pres">
      <dgm:prSet presAssocID="{7CA8BCF7-FBD6-447E-B655-5089FD82200C}" presName="rootConnector" presStyleLbl="node4" presStyleIdx="0" presStyleCnt="2"/>
      <dgm:spPr/>
    </dgm:pt>
    <dgm:pt modelId="{E3C855F7-AE20-465C-8DE4-35DE04904C0A}" type="pres">
      <dgm:prSet presAssocID="{7CA8BCF7-FBD6-447E-B655-5089FD82200C}" presName="hierChild4" presStyleCnt="0"/>
      <dgm:spPr/>
    </dgm:pt>
    <dgm:pt modelId="{68BD5FF2-F17E-47E0-958B-2AD1B2694304}" type="pres">
      <dgm:prSet presAssocID="{7CA8BCF7-FBD6-447E-B655-5089FD82200C}" presName="hierChild5" presStyleCnt="0"/>
      <dgm:spPr/>
    </dgm:pt>
    <dgm:pt modelId="{224DF6CF-1D3C-4519-96DE-97B5D2593558}" type="pres">
      <dgm:prSet presAssocID="{82266D5E-69AE-4D91-9B68-ED385D0C6039}" presName="Name37" presStyleLbl="parChTrans1D4" presStyleIdx="1" presStyleCnt="2"/>
      <dgm:spPr/>
    </dgm:pt>
    <dgm:pt modelId="{E32EA3C3-25CE-46CA-A1B7-DB3F412AAAE6}" type="pres">
      <dgm:prSet presAssocID="{E5239199-3FF3-4EE4-90C4-40D0875DB4FC}" presName="hierRoot2" presStyleCnt="0">
        <dgm:presLayoutVars>
          <dgm:hierBranch val="init"/>
        </dgm:presLayoutVars>
      </dgm:prSet>
      <dgm:spPr/>
    </dgm:pt>
    <dgm:pt modelId="{91AF2A93-4CC0-4E8A-B5ED-BFF20998BEB5}" type="pres">
      <dgm:prSet presAssocID="{E5239199-3FF3-4EE4-90C4-40D0875DB4FC}" presName="rootComposite" presStyleCnt="0"/>
      <dgm:spPr/>
    </dgm:pt>
    <dgm:pt modelId="{0E11C6CF-9103-40A0-A170-B5421FF42676}" type="pres">
      <dgm:prSet presAssocID="{E5239199-3FF3-4EE4-90C4-40D0875DB4FC}" presName="rootText" presStyleLbl="node4" presStyleIdx="1" presStyleCnt="2">
        <dgm:presLayoutVars>
          <dgm:chPref val="3"/>
        </dgm:presLayoutVars>
      </dgm:prSet>
      <dgm:spPr/>
    </dgm:pt>
    <dgm:pt modelId="{0EE11729-1B6C-4A38-B8DF-D0942F557C5C}" type="pres">
      <dgm:prSet presAssocID="{E5239199-3FF3-4EE4-90C4-40D0875DB4FC}" presName="rootConnector" presStyleLbl="node4" presStyleIdx="1" presStyleCnt="2"/>
      <dgm:spPr/>
    </dgm:pt>
    <dgm:pt modelId="{53A19C80-DF80-40E8-824E-C763BB35D623}" type="pres">
      <dgm:prSet presAssocID="{E5239199-3FF3-4EE4-90C4-40D0875DB4FC}" presName="hierChild4" presStyleCnt="0"/>
      <dgm:spPr/>
    </dgm:pt>
    <dgm:pt modelId="{08EE07CE-F45F-4FC5-A5F1-34639A9A68E6}" type="pres">
      <dgm:prSet presAssocID="{E5239199-3FF3-4EE4-90C4-40D0875DB4FC}" presName="hierChild5" presStyleCnt="0"/>
      <dgm:spPr/>
    </dgm:pt>
    <dgm:pt modelId="{B2A97AE7-1E71-4ACD-A5C4-B53C9C680763}" type="pres">
      <dgm:prSet presAssocID="{EDB21E32-CA75-46A3-B50B-5BAAB3975120}" presName="hierChild5" presStyleCnt="0"/>
      <dgm:spPr/>
    </dgm:pt>
    <dgm:pt modelId="{968CBC1B-A2AB-4B37-9F3C-521EC9D5C64F}" type="pres">
      <dgm:prSet presAssocID="{3F7FD4EE-0C85-467C-978F-D847867051B7}" presName="Name37" presStyleLbl="parChTrans1D3" presStyleIdx="3" presStyleCnt="4"/>
      <dgm:spPr/>
    </dgm:pt>
    <dgm:pt modelId="{9404223A-91AF-4750-92C4-3B9FF1D74119}" type="pres">
      <dgm:prSet presAssocID="{DE591189-BAEC-4206-A723-85E4DA1091CA}" presName="hierRoot2" presStyleCnt="0">
        <dgm:presLayoutVars>
          <dgm:hierBranch val="init"/>
        </dgm:presLayoutVars>
      </dgm:prSet>
      <dgm:spPr/>
    </dgm:pt>
    <dgm:pt modelId="{310171E5-2EC9-40AB-A998-D727D7D971C0}" type="pres">
      <dgm:prSet presAssocID="{DE591189-BAEC-4206-A723-85E4DA1091CA}" presName="rootComposite" presStyleCnt="0"/>
      <dgm:spPr/>
    </dgm:pt>
    <dgm:pt modelId="{28065557-C5D3-4603-A322-3E80EACBE2BA}" type="pres">
      <dgm:prSet presAssocID="{DE591189-BAEC-4206-A723-85E4DA1091CA}" presName="rootText" presStyleLbl="node3" presStyleIdx="3" presStyleCnt="4">
        <dgm:presLayoutVars>
          <dgm:chPref val="3"/>
        </dgm:presLayoutVars>
      </dgm:prSet>
      <dgm:spPr/>
    </dgm:pt>
    <dgm:pt modelId="{183246F5-2F84-406C-8F8B-96A08DCB7831}" type="pres">
      <dgm:prSet presAssocID="{DE591189-BAEC-4206-A723-85E4DA1091CA}" presName="rootConnector" presStyleLbl="node3" presStyleIdx="3" presStyleCnt="4"/>
      <dgm:spPr/>
    </dgm:pt>
    <dgm:pt modelId="{62A4DAB2-CCB5-421E-A2F6-F445705C3FFD}" type="pres">
      <dgm:prSet presAssocID="{DE591189-BAEC-4206-A723-85E4DA1091CA}" presName="hierChild4" presStyleCnt="0"/>
      <dgm:spPr/>
    </dgm:pt>
    <dgm:pt modelId="{95FE7198-5D2D-4641-92E4-5DD06C5C4E08}" type="pres">
      <dgm:prSet presAssocID="{DE591189-BAEC-4206-A723-85E4DA1091CA}" presName="hierChild5" presStyleCnt="0"/>
      <dgm:spPr/>
    </dgm:pt>
    <dgm:pt modelId="{A2299DFA-EB0C-4598-8800-51EB50EA6D27}" type="pres">
      <dgm:prSet presAssocID="{197D45B6-7D96-41FC-983C-A62E56EAE0A3}" presName="hierChild7" presStyleCnt="0"/>
      <dgm:spPr/>
    </dgm:pt>
  </dgm:ptLst>
  <dgm:cxnLst>
    <dgm:cxn modelId="{3FC1840D-A94D-4EE7-B227-D8D321880B1A}" srcId="{197D45B6-7D96-41FC-983C-A62E56EAE0A3}" destId="{9287A58D-9887-4330-8B5E-1E6145193A41}" srcOrd="0" destOrd="0" parTransId="{99DC69A3-F56B-48D5-A6E5-B3C45A66F597}" sibTransId="{ACAE5547-CDBE-4A9A-846D-DB5E1BCD3C7F}"/>
    <dgm:cxn modelId="{54B8E00F-162F-430C-B8FB-43AAF9C52833}" type="presOf" srcId="{EDB21E32-CA75-46A3-B50B-5BAAB3975120}" destId="{54F8ECF1-7BF0-451E-BA0C-C90BEAE66F8C}" srcOrd="0" destOrd="0" presId="urn:microsoft.com/office/officeart/2005/8/layout/orgChart1"/>
    <dgm:cxn modelId="{86FCE213-6569-43EF-9CFC-22EC87DF0C70}" srcId="{BE3063CA-15F8-4974-AF39-FC547CD1F850}" destId="{197D45B6-7D96-41FC-983C-A62E56EAE0A3}" srcOrd="0" destOrd="0" parTransId="{F87ADCB6-2F76-4FF2-8D72-7472C3F45CFD}" sibTransId="{F29D0E27-80E3-4227-A4A5-B65F4797ADC4}"/>
    <dgm:cxn modelId="{F5D23514-39D1-43C0-BA2F-65757C4D3453}" type="presOf" srcId="{EDB21E32-CA75-46A3-B50B-5BAAB3975120}" destId="{9DD619A5-8588-45CC-88E9-C7070884A26E}" srcOrd="1" destOrd="0" presId="urn:microsoft.com/office/officeart/2005/8/layout/orgChart1"/>
    <dgm:cxn modelId="{851FAD18-3E3E-477D-BB93-8B4ED4888DD1}" type="presOf" srcId="{3F7FD4EE-0C85-467C-978F-D847867051B7}" destId="{968CBC1B-A2AB-4B37-9F3C-521EC9D5C64F}" srcOrd="0" destOrd="0" presId="urn:microsoft.com/office/officeart/2005/8/layout/orgChart1"/>
    <dgm:cxn modelId="{24C83722-7974-4E66-8DE5-F3554AA0E1B1}" type="presOf" srcId="{BE3063CA-15F8-4974-AF39-FC547CD1F850}" destId="{4972C5FC-EEEA-4A03-8F80-57AA917CC531}" srcOrd="0" destOrd="0" presId="urn:microsoft.com/office/officeart/2005/8/layout/orgChart1"/>
    <dgm:cxn modelId="{E327B624-175E-412F-B4F3-E4D899401CC2}" srcId="{EDB21E32-CA75-46A3-B50B-5BAAB3975120}" destId="{E5239199-3FF3-4EE4-90C4-40D0875DB4FC}" srcOrd="1" destOrd="0" parTransId="{82266D5E-69AE-4D91-9B68-ED385D0C6039}" sibTransId="{4C3BEE1D-1556-45F2-AB75-8FC36B7E7F35}"/>
    <dgm:cxn modelId="{4CB39125-1EB0-4FF0-A5A0-1B2278A4AA49}" type="presOf" srcId="{DE591189-BAEC-4206-A723-85E4DA1091CA}" destId="{28065557-C5D3-4603-A322-3E80EACBE2BA}" srcOrd="0" destOrd="0" presId="urn:microsoft.com/office/officeart/2005/8/layout/orgChart1"/>
    <dgm:cxn modelId="{700B263D-AA1E-4247-9F1A-8AC6985FD4CB}" srcId="{197D45B6-7D96-41FC-983C-A62E56EAE0A3}" destId="{EDB21E32-CA75-46A3-B50B-5BAAB3975120}" srcOrd="2" destOrd="0" parTransId="{1CD88F79-6834-48BA-83C9-0EE83E41A805}" sibTransId="{82FDF56D-D15D-4FD2-8BA6-ED2FB2B5D254}"/>
    <dgm:cxn modelId="{00B0BD47-407D-42E1-A214-470F1D5BDA2D}" type="presOf" srcId="{BE3063CA-15F8-4974-AF39-FC547CD1F850}" destId="{A24F65CC-24F7-40D7-BEEA-57F104A8DFD6}" srcOrd="1" destOrd="0" presId="urn:microsoft.com/office/officeart/2005/8/layout/orgChart1"/>
    <dgm:cxn modelId="{3EA9E848-303D-40EF-9A13-B75CE2A55F0C}" type="presOf" srcId="{DE591189-BAEC-4206-A723-85E4DA1091CA}" destId="{183246F5-2F84-406C-8F8B-96A08DCB7831}" srcOrd="1" destOrd="0" presId="urn:microsoft.com/office/officeart/2005/8/layout/orgChart1"/>
    <dgm:cxn modelId="{91E4654E-67A9-4A56-BDA7-AF62BEF6791B}" type="presOf" srcId="{E5239199-3FF3-4EE4-90C4-40D0875DB4FC}" destId="{0E11C6CF-9103-40A0-A170-B5421FF42676}" srcOrd="0" destOrd="0" presId="urn:microsoft.com/office/officeart/2005/8/layout/orgChart1"/>
    <dgm:cxn modelId="{B3016D6E-92BF-478B-B377-64D89B43F019}" type="presOf" srcId="{E5239199-3FF3-4EE4-90C4-40D0875DB4FC}" destId="{0EE11729-1B6C-4A38-B8DF-D0942F557C5C}" srcOrd="1" destOrd="0" presId="urn:microsoft.com/office/officeart/2005/8/layout/orgChart1"/>
    <dgm:cxn modelId="{1218B24F-6E8A-4184-8ED9-0009039285DB}" type="presOf" srcId="{9287A58D-9887-4330-8B5E-1E6145193A41}" destId="{5BC8E4C9-F151-4694-BB1E-0B95823F2CFC}" srcOrd="1" destOrd="0" presId="urn:microsoft.com/office/officeart/2005/8/layout/orgChart1"/>
    <dgm:cxn modelId="{443F8451-534A-4415-BF5B-C63BF5371522}" type="presOf" srcId="{82266D5E-69AE-4D91-9B68-ED385D0C6039}" destId="{224DF6CF-1D3C-4519-96DE-97B5D2593558}" srcOrd="0" destOrd="0" presId="urn:microsoft.com/office/officeart/2005/8/layout/orgChart1"/>
    <dgm:cxn modelId="{C33CC172-F70D-46FB-9408-3D157237EC1A}" type="presOf" srcId="{3F6768C3-9FC0-4085-BC18-5AE1027DE62F}" destId="{D527020D-DF71-4E08-A68F-16E7894F2E6A}" srcOrd="0" destOrd="0" presId="urn:microsoft.com/office/officeart/2005/8/layout/orgChart1"/>
    <dgm:cxn modelId="{59A83156-2151-4CB2-959E-AAB24F4E8DCA}" type="presOf" srcId="{9287A58D-9887-4330-8B5E-1E6145193A41}" destId="{3FA7A62D-402B-49EA-8030-7DC3F64D328F}" srcOrd="0" destOrd="0" presId="urn:microsoft.com/office/officeart/2005/8/layout/orgChart1"/>
    <dgm:cxn modelId="{FB4A4978-6907-4842-B293-D4B367D60179}" type="presOf" srcId="{7CA8BCF7-FBD6-447E-B655-5089FD82200C}" destId="{B3ECC433-F137-4720-ACCE-A41F8D92330E}" srcOrd="0" destOrd="0" presId="urn:microsoft.com/office/officeart/2005/8/layout/orgChart1"/>
    <dgm:cxn modelId="{90AA417A-18FF-4D85-A21C-C7266C741858}" type="presOf" srcId="{197D45B6-7D96-41FC-983C-A62E56EAE0A3}" destId="{9080F99D-393E-4C85-BD82-F28820FE8204}" srcOrd="0" destOrd="0" presId="urn:microsoft.com/office/officeart/2005/8/layout/orgChart1"/>
    <dgm:cxn modelId="{5A7B887C-6CA6-42DD-A97D-D0A7486AFCBA}" type="presOf" srcId="{1CD88F79-6834-48BA-83C9-0EE83E41A805}" destId="{CA93BA20-874C-474B-824D-16C21091DFA6}" srcOrd="0" destOrd="0" presId="urn:microsoft.com/office/officeart/2005/8/layout/orgChart1"/>
    <dgm:cxn modelId="{2514E68C-0804-4EC0-AEF7-C87F31A44077}" type="presOf" srcId="{7CA8BCF7-FBD6-447E-B655-5089FD82200C}" destId="{2E369ED6-FA5D-47F9-8502-95C06BB61673}" srcOrd="1" destOrd="0" presId="urn:microsoft.com/office/officeart/2005/8/layout/orgChart1"/>
    <dgm:cxn modelId="{5962AF95-0B13-4D2D-885B-F0C40603FAC4}" type="presOf" srcId="{99DC69A3-F56B-48D5-A6E5-B3C45A66F597}" destId="{DA78D421-DAB1-48EE-BBEB-7DB1F88A3082}" srcOrd="0" destOrd="0" presId="urn:microsoft.com/office/officeart/2005/8/layout/orgChart1"/>
    <dgm:cxn modelId="{705AD99F-8D83-4A95-BF3F-9DF9CD8CCA3D}" srcId="{541E5EDD-898F-460D-A130-9ED5B8928D86}" destId="{BE3063CA-15F8-4974-AF39-FC547CD1F850}" srcOrd="0" destOrd="0" parTransId="{3CEC7DB6-6977-43BD-AB65-0355A79EF5B9}" sibTransId="{570D37F3-37E3-466F-BF1B-0F1746DBDD7A}"/>
    <dgm:cxn modelId="{318067A7-6C63-429A-94D8-7C95BD401C5C}" type="presOf" srcId="{18C0CA34-D86E-44DF-9271-5D7293151E26}" destId="{CA520DDA-D4AB-4C74-8980-3753C3123282}" srcOrd="0" destOrd="0" presId="urn:microsoft.com/office/officeart/2005/8/layout/orgChart1"/>
    <dgm:cxn modelId="{E81799C8-AD9C-459E-AD34-13BE77777F4C}" type="presOf" srcId="{197D45B6-7D96-41FC-983C-A62E56EAE0A3}" destId="{3264786F-ED3F-4652-BE63-995C833F8019}" srcOrd="1" destOrd="0" presId="urn:microsoft.com/office/officeart/2005/8/layout/orgChart1"/>
    <dgm:cxn modelId="{65BC64CB-330F-437E-AA12-F60C5311244B}" type="presOf" srcId="{541E5EDD-898F-460D-A130-9ED5B8928D86}" destId="{F3564317-CF6A-4736-B6CA-13A4DA6136EA}" srcOrd="0" destOrd="0" presId="urn:microsoft.com/office/officeart/2005/8/layout/orgChart1"/>
    <dgm:cxn modelId="{6E4216CE-BD27-4217-92B2-972FD7AD1552}" type="presOf" srcId="{F87ADCB6-2F76-4FF2-8D72-7472C3F45CFD}" destId="{BDCD5B16-3D9D-48EC-BB2E-F2E3F1C3F36E}" srcOrd="0" destOrd="0" presId="urn:microsoft.com/office/officeart/2005/8/layout/orgChart1"/>
    <dgm:cxn modelId="{A310DDCE-062B-4B3D-B5D2-270846922B1F}" type="presOf" srcId="{18C0CA34-D86E-44DF-9271-5D7293151E26}" destId="{7E200F05-A882-415F-A184-B99AC5B145EB}" srcOrd="1" destOrd="0" presId="urn:microsoft.com/office/officeart/2005/8/layout/orgChart1"/>
    <dgm:cxn modelId="{57E2CBD3-49B3-4E2F-BF8D-491D82EDF751}" srcId="{197D45B6-7D96-41FC-983C-A62E56EAE0A3}" destId="{DE591189-BAEC-4206-A723-85E4DA1091CA}" srcOrd="3" destOrd="0" parTransId="{3F7FD4EE-0C85-467C-978F-D847867051B7}" sibTransId="{D9305692-06EC-491A-A7A8-C98B06646A64}"/>
    <dgm:cxn modelId="{DE7AC8D4-5827-4D21-B2AB-82A8225BEE61}" type="presOf" srcId="{EDD43144-3088-48FC-B0F7-EC0C1BA486D0}" destId="{3290B98A-D394-4CB5-93CC-0D7AE5A72574}" srcOrd="0" destOrd="0" presId="urn:microsoft.com/office/officeart/2005/8/layout/orgChart1"/>
    <dgm:cxn modelId="{485B78EE-5CFD-4244-93D2-B239463D0837}" srcId="{EDB21E32-CA75-46A3-B50B-5BAAB3975120}" destId="{7CA8BCF7-FBD6-447E-B655-5089FD82200C}" srcOrd="0" destOrd="0" parTransId="{EDD43144-3088-48FC-B0F7-EC0C1BA486D0}" sibTransId="{8AAC773C-4BED-4B8F-B7FF-15CC7C316F6E}"/>
    <dgm:cxn modelId="{5DAB3FFA-D50B-4B8A-956F-4184DA62F5E3}" srcId="{197D45B6-7D96-41FC-983C-A62E56EAE0A3}" destId="{18C0CA34-D86E-44DF-9271-5D7293151E26}" srcOrd="1" destOrd="0" parTransId="{3F6768C3-9FC0-4085-BC18-5AE1027DE62F}" sibTransId="{CDE633E2-A655-4DEB-B28D-E349376FAF92}"/>
    <dgm:cxn modelId="{A6A1A0E8-6E78-482B-BF3A-3A7AF7CD36F6}" type="presParOf" srcId="{F3564317-CF6A-4736-B6CA-13A4DA6136EA}" destId="{7BD556AE-7736-48C8-A8A7-A00F8528FC78}" srcOrd="0" destOrd="0" presId="urn:microsoft.com/office/officeart/2005/8/layout/orgChart1"/>
    <dgm:cxn modelId="{20F6A2F7-6AA7-4AAF-B724-4709E1C1A7C1}" type="presParOf" srcId="{7BD556AE-7736-48C8-A8A7-A00F8528FC78}" destId="{BF093BDF-CCB3-424D-9445-A5295E131371}" srcOrd="0" destOrd="0" presId="urn:microsoft.com/office/officeart/2005/8/layout/orgChart1"/>
    <dgm:cxn modelId="{0A9BEED4-825A-4EE3-A721-0C480D6CC911}" type="presParOf" srcId="{BF093BDF-CCB3-424D-9445-A5295E131371}" destId="{4972C5FC-EEEA-4A03-8F80-57AA917CC531}" srcOrd="0" destOrd="0" presId="urn:microsoft.com/office/officeart/2005/8/layout/orgChart1"/>
    <dgm:cxn modelId="{FF7A2CBD-0F62-49D2-973B-072AFCCE7DB8}" type="presParOf" srcId="{BF093BDF-CCB3-424D-9445-A5295E131371}" destId="{A24F65CC-24F7-40D7-BEEA-57F104A8DFD6}" srcOrd="1" destOrd="0" presId="urn:microsoft.com/office/officeart/2005/8/layout/orgChart1"/>
    <dgm:cxn modelId="{04846A94-35F4-49FC-A63A-08703043B37F}" type="presParOf" srcId="{7BD556AE-7736-48C8-A8A7-A00F8528FC78}" destId="{82AC17E1-8BEF-422F-9324-8F1C2237D4EE}" srcOrd="1" destOrd="0" presId="urn:microsoft.com/office/officeart/2005/8/layout/orgChart1"/>
    <dgm:cxn modelId="{80099C49-3E48-46AE-9F7C-708258A75272}" type="presParOf" srcId="{7BD556AE-7736-48C8-A8A7-A00F8528FC78}" destId="{CD2D5CB1-A4D0-411E-AAA0-81F48B64A11D}" srcOrd="2" destOrd="0" presId="urn:microsoft.com/office/officeart/2005/8/layout/orgChart1"/>
    <dgm:cxn modelId="{C76F548C-6CA5-4B8A-9556-E202E37ECA31}" type="presParOf" srcId="{CD2D5CB1-A4D0-411E-AAA0-81F48B64A11D}" destId="{BDCD5B16-3D9D-48EC-BB2E-F2E3F1C3F36E}" srcOrd="0" destOrd="0" presId="urn:microsoft.com/office/officeart/2005/8/layout/orgChart1"/>
    <dgm:cxn modelId="{F0FA78E2-120B-4A3C-8BA1-545F19E6C222}" type="presParOf" srcId="{CD2D5CB1-A4D0-411E-AAA0-81F48B64A11D}" destId="{37AC05A5-3A35-4692-BBC9-99C39A2E6013}" srcOrd="1" destOrd="0" presId="urn:microsoft.com/office/officeart/2005/8/layout/orgChart1"/>
    <dgm:cxn modelId="{1A87C0F8-1C6A-4F5C-80C2-4E5A2DCB3610}" type="presParOf" srcId="{37AC05A5-3A35-4692-BBC9-99C39A2E6013}" destId="{C6C1D0B9-01DD-49E6-A717-92ED16F30192}" srcOrd="0" destOrd="0" presId="urn:microsoft.com/office/officeart/2005/8/layout/orgChart1"/>
    <dgm:cxn modelId="{1EFD3346-9428-4BD4-844E-EB9A9994DFAA}" type="presParOf" srcId="{C6C1D0B9-01DD-49E6-A717-92ED16F30192}" destId="{9080F99D-393E-4C85-BD82-F28820FE8204}" srcOrd="0" destOrd="0" presId="urn:microsoft.com/office/officeart/2005/8/layout/orgChart1"/>
    <dgm:cxn modelId="{FE0594CB-AFAB-4159-A878-9B4C4C5E44C6}" type="presParOf" srcId="{C6C1D0B9-01DD-49E6-A717-92ED16F30192}" destId="{3264786F-ED3F-4652-BE63-995C833F8019}" srcOrd="1" destOrd="0" presId="urn:microsoft.com/office/officeart/2005/8/layout/orgChart1"/>
    <dgm:cxn modelId="{B7E0837B-37EF-47F2-87EA-0F022CC4B59C}" type="presParOf" srcId="{37AC05A5-3A35-4692-BBC9-99C39A2E6013}" destId="{E1B39625-1EEB-484F-8722-573650CD4A8C}" srcOrd="1" destOrd="0" presId="urn:microsoft.com/office/officeart/2005/8/layout/orgChart1"/>
    <dgm:cxn modelId="{D834ECFB-D200-4EC8-96EF-A62EDB2B25DA}" type="presParOf" srcId="{E1B39625-1EEB-484F-8722-573650CD4A8C}" destId="{DA78D421-DAB1-48EE-BBEB-7DB1F88A3082}" srcOrd="0" destOrd="0" presId="urn:microsoft.com/office/officeart/2005/8/layout/orgChart1"/>
    <dgm:cxn modelId="{AE4BD723-B3B6-4478-B26A-0355F4EF7343}" type="presParOf" srcId="{E1B39625-1EEB-484F-8722-573650CD4A8C}" destId="{A2347E99-6F68-4057-A8E4-DBFBC639F8AF}" srcOrd="1" destOrd="0" presId="urn:microsoft.com/office/officeart/2005/8/layout/orgChart1"/>
    <dgm:cxn modelId="{C48C3BE5-42FD-4332-AC76-A9829BAE195E}" type="presParOf" srcId="{A2347E99-6F68-4057-A8E4-DBFBC639F8AF}" destId="{356C0C98-5FB5-4E79-B081-43A1EA25C751}" srcOrd="0" destOrd="0" presId="urn:microsoft.com/office/officeart/2005/8/layout/orgChart1"/>
    <dgm:cxn modelId="{BBC3F0B0-ACAF-457E-9386-599E20C107B0}" type="presParOf" srcId="{356C0C98-5FB5-4E79-B081-43A1EA25C751}" destId="{3FA7A62D-402B-49EA-8030-7DC3F64D328F}" srcOrd="0" destOrd="0" presId="urn:microsoft.com/office/officeart/2005/8/layout/orgChart1"/>
    <dgm:cxn modelId="{D89ED42E-F545-468D-9216-C0D503852A63}" type="presParOf" srcId="{356C0C98-5FB5-4E79-B081-43A1EA25C751}" destId="{5BC8E4C9-F151-4694-BB1E-0B95823F2CFC}" srcOrd="1" destOrd="0" presId="urn:microsoft.com/office/officeart/2005/8/layout/orgChart1"/>
    <dgm:cxn modelId="{A367E657-4638-46D9-AB39-C7B37FB2290C}" type="presParOf" srcId="{A2347E99-6F68-4057-A8E4-DBFBC639F8AF}" destId="{11013AF3-5A31-430C-833D-8C198E08C4CE}" srcOrd="1" destOrd="0" presId="urn:microsoft.com/office/officeart/2005/8/layout/orgChart1"/>
    <dgm:cxn modelId="{0F98CB5D-6AD3-4DE1-9ED9-AAE2581074D9}" type="presParOf" srcId="{A2347E99-6F68-4057-A8E4-DBFBC639F8AF}" destId="{82012ADB-A87C-42CE-932E-7B5551C0CF37}" srcOrd="2" destOrd="0" presId="urn:microsoft.com/office/officeart/2005/8/layout/orgChart1"/>
    <dgm:cxn modelId="{1522A9DE-5FAC-41D6-9C4E-A3D0D9C5D35E}" type="presParOf" srcId="{E1B39625-1EEB-484F-8722-573650CD4A8C}" destId="{D527020D-DF71-4E08-A68F-16E7894F2E6A}" srcOrd="2" destOrd="0" presId="urn:microsoft.com/office/officeart/2005/8/layout/orgChart1"/>
    <dgm:cxn modelId="{787F2D09-3E8D-445A-B7D0-4B1A3C2937FA}" type="presParOf" srcId="{E1B39625-1EEB-484F-8722-573650CD4A8C}" destId="{B524F6CE-09C4-4647-BE44-683276F55724}" srcOrd="3" destOrd="0" presId="urn:microsoft.com/office/officeart/2005/8/layout/orgChart1"/>
    <dgm:cxn modelId="{33EBA846-9766-45FA-BC35-1BA247952A73}" type="presParOf" srcId="{B524F6CE-09C4-4647-BE44-683276F55724}" destId="{AC31D882-F751-498A-8C2F-28BB8498520E}" srcOrd="0" destOrd="0" presId="urn:microsoft.com/office/officeart/2005/8/layout/orgChart1"/>
    <dgm:cxn modelId="{9AC1FA49-6D5A-480C-92A9-ADF965F3C9C1}" type="presParOf" srcId="{AC31D882-F751-498A-8C2F-28BB8498520E}" destId="{CA520DDA-D4AB-4C74-8980-3753C3123282}" srcOrd="0" destOrd="0" presId="urn:microsoft.com/office/officeart/2005/8/layout/orgChart1"/>
    <dgm:cxn modelId="{0EF8A908-FF3D-4740-ADDB-038A7CF1A69B}" type="presParOf" srcId="{AC31D882-F751-498A-8C2F-28BB8498520E}" destId="{7E200F05-A882-415F-A184-B99AC5B145EB}" srcOrd="1" destOrd="0" presId="urn:microsoft.com/office/officeart/2005/8/layout/orgChart1"/>
    <dgm:cxn modelId="{A25876F6-18B4-4803-9ABB-B2A52D2088C6}" type="presParOf" srcId="{B524F6CE-09C4-4647-BE44-683276F55724}" destId="{030B53CB-0427-41AB-99F6-29D90EB97A99}" srcOrd="1" destOrd="0" presId="urn:microsoft.com/office/officeart/2005/8/layout/orgChart1"/>
    <dgm:cxn modelId="{D943C733-8397-47CC-978C-57AA35595A85}" type="presParOf" srcId="{B524F6CE-09C4-4647-BE44-683276F55724}" destId="{A6B58ACB-AF73-4054-A524-AFC6C9E72E16}" srcOrd="2" destOrd="0" presId="urn:microsoft.com/office/officeart/2005/8/layout/orgChart1"/>
    <dgm:cxn modelId="{D8B47E3B-63A5-44FA-A0B0-2FF02293D5EE}" type="presParOf" srcId="{E1B39625-1EEB-484F-8722-573650CD4A8C}" destId="{CA93BA20-874C-474B-824D-16C21091DFA6}" srcOrd="4" destOrd="0" presId="urn:microsoft.com/office/officeart/2005/8/layout/orgChart1"/>
    <dgm:cxn modelId="{9D28FE4F-8160-46E0-B4AE-9045770D2129}" type="presParOf" srcId="{E1B39625-1EEB-484F-8722-573650CD4A8C}" destId="{A3F3B2F9-26AE-4C8F-9547-D10B508D20E0}" srcOrd="5" destOrd="0" presId="urn:microsoft.com/office/officeart/2005/8/layout/orgChart1"/>
    <dgm:cxn modelId="{CB3CAB74-6FF5-4EDC-AF1F-EDBF6DE99D32}" type="presParOf" srcId="{A3F3B2F9-26AE-4C8F-9547-D10B508D20E0}" destId="{F0EA001E-56CA-4C1A-97F5-E91B51B3CC22}" srcOrd="0" destOrd="0" presId="urn:microsoft.com/office/officeart/2005/8/layout/orgChart1"/>
    <dgm:cxn modelId="{88B31B6C-28A3-4E4B-9CC9-AAEC037FBADF}" type="presParOf" srcId="{F0EA001E-56CA-4C1A-97F5-E91B51B3CC22}" destId="{54F8ECF1-7BF0-451E-BA0C-C90BEAE66F8C}" srcOrd="0" destOrd="0" presId="urn:microsoft.com/office/officeart/2005/8/layout/orgChart1"/>
    <dgm:cxn modelId="{9EF87F4E-0742-49AE-901F-F3E6F0D2D927}" type="presParOf" srcId="{F0EA001E-56CA-4C1A-97F5-E91B51B3CC22}" destId="{9DD619A5-8588-45CC-88E9-C7070884A26E}" srcOrd="1" destOrd="0" presId="urn:microsoft.com/office/officeart/2005/8/layout/orgChart1"/>
    <dgm:cxn modelId="{526F1791-2D8A-41AB-A483-B94074082FC0}" type="presParOf" srcId="{A3F3B2F9-26AE-4C8F-9547-D10B508D20E0}" destId="{18AB3DBF-FF8D-4052-ACB0-CFC460919101}" srcOrd="1" destOrd="0" presId="urn:microsoft.com/office/officeart/2005/8/layout/orgChart1"/>
    <dgm:cxn modelId="{75EF6CAB-094A-431E-8A56-25AE32174D03}" type="presParOf" srcId="{18AB3DBF-FF8D-4052-ACB0-CFC460919101}" destId="{3290B98A-D394-4CB5-93CC-0D7AE5A72574}" srcOrd="0" destOrd="0" presId="urn:microsoft.com/office/officeart/2005/8/layout/orgChart1"/>
    <dgm:cxn modelId="{9AA02A50-8D07-4E8E-AA96-3A4F5E225D51}" type="presParOf" srcId="{18AB3DBF-FF8D-4052-ACB0-CFC460919101}" destId="{E4200523-0E85-43AF-9E6C-C63493F8EDE5}" srcOrd="1" destOrd="0" presId="urn:microsoft.com/office/officeart/2005/8/layout/orgChart1"/>
    <dgm:cxn modelId="{283219A3-644C-4AEA-ADE5-B71C1DFA13EA}" type="presParOf" srcId="{E4200523-0E85-43AF-9E6C-C63493F8EDE5}" destId="{B5CBB778-9D11-4AC3-9B54-C85EE02075B4}" srcOrd="0" destOrd="0" presId="urn:microsoft.com/office/officeart/2005/8/layout/orgChart1"/>
    <dgm:cxn modelId="{DDD6E61A-F1EC-4218-AB90-1178CC0CA3CF}" type="presParOf" srcId="{B5CBB778-9D11-4AC3-9B54-C85EE02075B4}" destId="{B3ECC433-F137-4720-ACCE-A41F8D92330E}" srcOrd="0" destOrd="0" presId="urn:microsoft.com/office/officeart/2005/8/layout/orgChart1"/>
    <dgm:cxn modelId="{61ECFB2A-2E0F-45DC-A8B3-1AC7F60466B4}" type="presParOf" srcId="{B5CBB778-9D11-4AC3-9B54-C85EE02075B4}" destId="{2E369ED6-FA5D-47F9-8502-95C06BB61673}" srcOrd="1" destOrd="0" presId="urn:microsoft.com/office/officeart/2005/8/layout/orgChart1"/>
    <dgm:cxn modelId="{66557FC9-9E33-4F1B-9D82-7499770DB3D5}" type="presParOf" srcId="{E4200523-0E85-43AF-9E6C-C63493F8EDE5}" destId="{E3C855F7-AE20-465C-8DE4-35DE04904C0A}" srcOrd="1" destOrd="0" presId="urn:microsoft.com/office/officeart/2005/8/layout/orgChart1"/>
    <dgm:cxn modelId="{5152BB7B-7681-4269-81CE-0C6D45CC20D2}" type="presParOf" srcId="{E4200523-0E85-43AF-9E6C-C63493F8EDE5}" destId="{68BD5FF2-F17E-47E0-958B-2AD1B2694304}" srcOrd="2" destOrd="0" presId="urn:microsoft.com/office/officeart/2005/8/layout/orgChart1"/>
    <dgm:cxn modelId="{4B05243B-7813-4F21-8E76-A96C966A1CC5}" type="presParOf" srcId="{18AB3DBF-FF8D-4052-ACB0-CFC460919101}" destId="{224DF6CF-1D3C-4519-96DE-97B5D2593558}" srcOrd="2" destOrd="0" presId="urn:microsoft.com/office/officeart/2005/8/layout/orgChart1"/>
    <dgm:cxn modelId="{918455F5-4544-4411-8CF2-EFD4359E2065}" type="presParOf" srcId="{18AB3DBF-FF8D-4052-ACB0-CFC460919101}" destId="{E32EA3C3-25CE-46CA-A1B7-DB3F412AAAE6}" srcOrd="3" destOrd="0" presId="urn:microsoft.com/office/officeart/2005/8/layout/orgChart1"/>
    <dgm:cxn modelId="{869FA1C1-595B-431C-A976-B3DC415C300C}" type="presParOf" srcId="{E32EA3C3-25CE-46CA-A1B7-DB3F412AAAE6}" destId="{91AF2A93-4CC0-4E8A-B5ED-BFF20998BEB5}" srcOrd="0" destOrd="0" presId="urn:microsoft.com/office/officeart/2005/8/layout/orgChart1"/>
    <dgm:cxn modelId="{B33C5388-A9A1-4F29-8FE4-47F19C3027F1}" type="presParOf" srcId="{91AF2A93-4CC0-4E8A-B5ED-BFF20998BEB5}" destId="{0E11C6CF-9103-40A0-A170-B5421FF42676}" srcOrd="0" destOrd="0" presId="urn:microsoft.com/office/officeart/2005/8/layout/orgChart1"/>
    <dgm:cxn modelId="{DF7429F8-3824-4E64-B8F3-86BA375918F5}" type="presParOf" srcId="{91AF2A93-4CC0-4E8A-B5ED-BFF20998BEB5}" destId="{0EE11729-1B6C-4A38-B8DF-D0942F557C5C}" srcOrd="1" destOrd="0" presId="urn:microsoft.com/office/officeart/2005/8/layout/orgChart1"/>
    <dgm:cxn modelId="{70CB35F1-27C2-40F2-85F6-DC753D82FE4E}" type="presParOf" srcId="{E32EA3C3-25CE-46CA-A1B7-DB3F412AAAE6}" destId="{53A19C80-DF80-40E8-824E-C763BB35D623}" srcOrd="1" destOrd="0" presId="urn:microsoft.com/office/officeart/2005/8/layout/orgChart1"/>
    <dgm:cxn modelId="{9B2BE2DE-7441-4CF8-A5DE-F22F3696E3E9}" type="presParOf" srcId="{E32EA3C3-25CE-46CA-A1B7-DB3F412AAAE6}" destId="{08EE07CE-F45F-4FC5-A5F1-34639A9A68E6}" srcOrd="2" destOrd="0" presId="urn:microsoft.com/office/officeart/2005/8/layout/orgChart1"/>
    <dgm:cxn modelId="{B491BBED-191B-4694-9FD4-DC1BDD5AC8D5}" type="presParOf" srcId="{A3F3B2F9-26AE-4C8F-9547-D10B508D20E0}" destId="{B2A97AE7-1E71-4ACD-A5C4-B53C9C680763}" srcOrd="2" destOrd="0" presId="urn:microsoft.com/office/officeart/2005/8/layout/orgChart1"/>
    <dgm:cxn modelId="{494A1242-0E82-4CA2-A6D1-BB395B2A446E}" type="presParOf" srcId="{E1B39625-1EEB-484F-8722-573650CD4A8C}" destId="{968CBC1B-A2AB-4B37-9F3C-521EC9D5C64F}" srcOrd="6" destOrd="0" presId="urn:microsoft.com/office/officeart/2005/8/layout/orgChart1"/>
    <dgm:cxn modelId="{F9AC8F1E-7C43-44B7-9B8B-30269DA7D9F9}" type="presParOf" srcId="{E1B39625-1EEB-484F-8722-573650CD4A8C}" destId="{9404223A-91AF-4750-92C4-3B9FF1D74119}" srcOrd="7" destOrd="0" presId="urn:microsoft.com/office/officeart/2005/8/layout/orgChart1"/>
    <dgm:cxn modelId="{218DDD6A-64AA-455D-83A0-A47D6345378D}" type="presParOf" srcId="{9404223A-91AF-4750-92C4-3B9FF1D74119}" destId="{310171E5-2EC9-40AB-A998-D727D7D971C0}" srcOrd="0" destOrd="0" presId="urn:microsoft.com/office/officeart/2005/8/layout/orgChart1"/>
    <dgm:cxn modelId="{899DA8D4-E284-495C-ACD5-C97094395A32}" type="presParOf" srcId="{310171E5-2EC9-40AB-A998-D727D7D971C0}" destId="{28065557-C5D3-4603-A322-3E80EACBE2BA}" srcOrd="0" destOrd="0" presId="urn:microsoft.com/office/officeart/2005/8/layout/orgChart1"/>
    <dgm:cxn modelId="{EAD8E4EF-8FA9-4139-8E64-294EE3294323}" type="presParOf" srcId="{310171E5-2EC9-40AB-A998-D727D7D971C0}" destId="{183246F5-2F84-406C-8F8B-96A08DCB7831}" srcOrd="1" destOrd="0" presId="urn:microsoft.com/office/officeart/2005/8/layout/orgChart1"/>
    <dgm:cxn modelId="{842AF30B-6465-443B-8BC1-CA7AD8EFEE70}" type="presParOf" srcId="{9404223A-91AF-4750-92C4-3B9FF1D74119}" destId="{62A4DAB2-CCB5-421E-A2F6-F445705C3FFD}" srcOrd="1" destOrd="0" presId="urn:microsoft.com/office/officeart/2005/8/layout/orgChart1"/>
    <dgm:cxn modelId="{D7D267E3-3294-4E6F-B934-DF3CB7F4D598}" type="presParOf" srcId="{9404223A-91AF-4750-92C4-3B9FF1D74119}" destId="{95FE7198-5D2D-4641-92E4-5DD06C5C4E08}" srcOrd="2" destOrd="0" presId="urn:microsoft.com/office/officeart/2005/8/layout/orgChart1"/>
    <dgm:cxn modelId="{B954DE68-9CD7-4251-B692-1033EE792BBC}" type="presParOf" srcId="{37AC05A5-3A35-4692-BBC9-99C39A2E6013}" destId="{A2299DFA-EB0C-4598-8800-51EB50EA6D27}"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8CBC1B-A2AB-4B37-9F3C-521EC9D5C64F}">
      <dsp:nvSpPr>
        <dsp:cNvPr id="0" name=""/>
        <dsp:cNvSpPr/>
      </dsp:nvSpPr>
      <dsp:spPr>
        <a:xfrm>
          <a:off x="4263488" y="2421341"/>
          <a:ext cx="3336969" cy="386095"/>
        </a:xfrm>
        <a:custGeom>
          <a:avLst/>
          <a:gdLst/>
          <a:ahLst/>
          <a:cxnLst/>
          <a:rect l="0" t="0" r="0" b="0"/>
          <a:pathLst>
            <a:path>
              <a:moveTo>
                <a:pt x="0" y="0"/>
              </a:moveTo>
              <a:lnTo>
                <a:pt x="0" y="193047"/>
              </a:lnTo>
              <a:lnTo>
                <a:pt x="3336969" y="193047"/>
              </a:lnTo>
              <a:lnTo>
                <a:pt x="3336969" y="386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4DF6CF-1D3C-4519-96DE-97B5D2593558}">
      <dsp:nvSpPr>
        <dsp:cNvPr id="0" name=""/>
        <dsp:cNvSpPr/>
      </dsp:nvSpPr>
      <dsp:spPr>
        <a:xfrm>
          <a:off x="4640391" y="3726712"/>
          <a:ext cx="275782" cy="2151104"/>
        </a:xfrm>
        <a:custGeom>
          <a:avLst/>
          <a:gdLst/>
          <a:ahLst/>
          <a:cxnLst/>
          <a:rect l="0" t="0" r="0" b="0"/>
          <a:pathLst>
            <a:path>
              <a:moveTo>
                <a:pt x="0" y="0"/>
              </a:moveTo>
              <a:lnTo>
                <a:pt x="0" y="2151104"/>
              </a:lnTo>
              <a:lnTo>
                <a:pt x="275782" y="2151104"/>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290B98A-D394-4CB5-93CC-0D7AE5A72574}">
      <dsp:nvSpPr>
        <dsp:cNvPr id="0" name=""/>
        <dsp:cNvSpPr/>
      </dsp:nvSpPr>
      <dsp:spPr>
        <a:xfrm>
          <a:off x="4640391" y="3726712"/>
          <a:ext cx="275782" cy="845733"/>
        </a:xfrm>
        <a:custGeom>
          <a:avLst/>
          <a:gdLst/>
          <a:ahLst/>
          <a:cxnLst/>
          <a:rect l="0" t="0" r="0" b="0"/>
          <a:pathLst>
            <a:path>
              <a:moveTo>
                <a:pt x="0" y="0"/>
              </a:moveTo>
              <a:lnTo>
                <a:pt x="0" y="845733"/>
              </a:lnTo>
              <a:lnTo>
                <a:pt x="275782" y="84573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93BA20-874C-474B-824D-16C21091DFA6}">
      <dsp:nvSpPr>
        <dsp:cNvPr id="0" name=""/>
        <dsp:cNvSpPr/>
      </dsp:nvSpPr>
      <dsp:spPr>
        <a:xfrm>
          <a:off x="4263488" y="2421341"/>
          <a:ext cx="1112323" cy="386095"/>
        </a:xfrm>
        <a:custGeom>
          <a:avLst/>
          <a:gdLst/>
          <a:ahLst/>
          <a:cxnLst/>
          <a:rect l="0" t="0" r="0" b="0"/>
          <a:pathLst>
            <a:path>
              <a:moveTo>
                <a:pt x="0" y="0"/>
              </a:moveTo>
              <a:lnTo>
                <a:pt x="0" y="193047"/>
              </a:lnTo>
              <a:lnTo>
                <a:pt x="1112323" y="193047"/>
              </a:lnTo>
              <a:lnTo>
                <a:pt x="1112323" y="386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527020D-DF71-4E08-A68F-16E7894F2E6A}">
      <dsp:nvSpPr>
        <dsp:cNvPr id="0" name=""/>
        <dsp:cNvSpPr/>
      </dsp:nvSpPr>
      <dsp:spPr>
        <a:xfrm>
          <a:off x="3151165" y="2421341"/>
          <a:ext cx="1112323" cy="386095"/>
        </a:xfrm>
        <a:custGeom>
          <a:avLst/>
          <a:gdLst/>
          <a:ahLst/>
          <a:cxnLst/>
          <a:rect l="0" t="0" r="0" b="0"/>
          <a:pathLst>
            <a:path>
              <a:moveTo>
                <a:pt x="1112323" y="0"/>
              </a:moveTo>
              <a:lnTo>
                <a:pt x="1112323" y="193047"/>
              </a:lnTo>
              <a:lnTo>
                <a:pt x="0" y="193047"/>
              </a:lnTo>
              <a:lnTo>
                <a:pt x="0" y="386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78D421-DAB1-48EE-BBEB-7DB1F88A3082}">
      <dsp:nvSpPr>
        <dsp:cNvPr id="0" name=""/>
        <dsp:cNvSpPr/>
      </dsp:nvSpPr>
      <dsp:spPr>
        <a:xfrm>
          <a:off x="926519" y="2421341"/>
          <a:ext cx="3336969" cy="386095"/>
        </a:xfrm>
        <a:custGeom>
          <a:avLst/>
          <a:gdLst/>
          <a:ahLst/>
          <a:cxnLst/>
          <a:rect l="0" t="0" r="0" b="0"/>
          <a:pathLst>
            <a:path>
              <a:moveTo>
                <a:pt x="3336969" y="0"/>
              </a:moveTo>
              <a:lnTo>
                <a:pt x="3336969" y="193047"/>
              </a:lnTo>
              <a:lnTo>
                <a:pt x="0" y="193047"/>
              </a:lnTo>
              <a:lnTo>
                <a:pt x="0" y="386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DCD5B16-3D9D-48EC-BB2E-F2E3F1C3F36E}">
      <dsp:nvSpPr>
        <dsp:cNvPr id="0" name=""/>
        <dsp:cNvSpPr/>
      </dsp:nvSpPr>
      <dsp:spPr>
        <a:xfrm>
          <a:off x="5182763" y="1115970"/>
          <a:ext cx="3530017" cy="845733"/>
        </a:xfrm>
        <a:custGeom>
          <a:avLst/>
          <a:gdLst/>
          <a:ahLst/>
          <a:cxnLst/>
          <a:rect l="0" t="0" r="0" b="0"/>
          <a:pathLst>
            <a:path>
              <a:moveTo>
                <a:pt x="3530017" y="0"/>
              </a:moveTo>
              <a:lnTo>
                <a:pt x="3530017" y="845733"/>
              </a:lnTo>
              <a:lnTo>
                <a:pt x="0" y="8457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972C5FC-EEEA-4A03-8F80-57AA917CC531}">
      <dsp:nvSpPr>
        <dsp:cNvPr id="0" name=""/>
        <dsp:cNvSpPr/>
      </dsp:nvSpPr>
      <dsp:spPr>
        <a:xfrm>
          <a:off x="7793505" y="196695"/>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Vláda</a:t>
          </a:r>
        </a:p>
      </dsp:txBody>
      <dsp:txXfrm>
        <a:off x="7793505" y="196695"/>
        <a:ext cx="1838550" cy="919275"/>
      </dsp:txXfrm>
    </dsp:sp>
    <dsp:sp modelId="{9080F99D-393E-4C85-BD82-F28820FE8204}">
      <dsp:nvSpPr>
        <dsp:cNvPr id="0" name=""/>
        <dsp:cNvSpPr/>
      </dsp:nvSpPr>
      <dsp:spPr>
        <a:xfrm>
          <a:off x="3344213" y="1502066"/>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Orgány územního plánování</a:t>
          </a:r>
        </a:p>
      </dsp:txBody>
      <dsp:txXfrm>
        <a:off x="3344213" y="1502066"/>
        <a:ext cx="1838550" cy="919275"/>
      </dsp:txXfrm>
    </dsp:sp>
    <dsp:sp modelId="{3FA7A62D-402B-49EA-8030-7DC3F64D328F}">
      <dsp:nvSpPr>
        <dsp:cNvPr id="0" name=""/>
        <dsp:cNvSpPr/>
      </dsp:nvSpPr>
      <dsp:spPr>
        <a:xfrm>
          <a:off x="7243" y="2807437"/>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MMR</a:t>
          </a:r>
        </a:p>
      </dsp:txBody>
      <dsp:txXfrm>
        <a:off x="7243" y="2807437"/>
        <a:ext cx="1838550" cy="919275"/>
      </dsp:txXfrm>
    </dsp:sp>
    <dsp:sp modelId="{CA520DDA-D4AB-4C74-8980-3753C3123282}">
      <dsp:nvSpPr>
        <dsp:cNvPr id="0" name=""/>
        <dsp:cNvSpPr/>
      </dsp:nvSpPr>
      <dsp:spPr>
        <a:xfrm>
          <a:off x="2231890" y="2807437"/>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MO</a:t>
          </a:r>
        </a:p>
      </dsp:txBody>
      <dsp:txXfrm>
        <a:off x="2231890" y="2807437"/>
        <a:ext cx="1838550" cy="919275"/>
      </dsp:txXfrm>
    </dsp:sp>
    <dsp:sp modelId="{54F8ECF1-7BF0-451E-BA0C-C90BEAE66F8C}">
      <dsp:nvSpPr>
        <dsp:cNvPr id="0" name=""/>
        <dsp:cNvSpPr/>
      </dsp:nvSpPr>
      <dsp:spPr>
        <a:xfrm>
          <a:off x="4456536" y="2807437"/>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Úřady územního plánování</a:t>
          </a:r>
        </a:p>
      </dsp:txBody>
      <dsp:txXfrm>
        <a:off x="4456536" y="2807437"/>
        <a:ext cx="1838550" cy="919275"/>
      </dsp:txXfrm>
    </dsp:sp>
    <dsp:sp modelId="{B3ECC433-F137-4720-ACCE-A41F8D92330E}">
      <dsp:nvSpPr>
        <dsp:cNvPr id="0" name=""/>
        <dsp:cNvSpPr/>
      </dsp:nvSpPr>
      <dsp:spPr>
        <a:xfrm>
          <a:off x="4916173" y="4112808"/>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Krajský úřad</a:t>
          </a:r>
        </a:p>
      </dsp:txBody>
      <dsp:txXfrm>
        <a:off x="4916173" y="4112808"/>
        <a:ext cx="1838550" cy="919275"/>
      </dsp:txXfrm>
    </dsp:sp>
    <dsp:sp modelId="{0E11C6CF-9103-40A0-A170-B5421FF42676}">
      <dsp:nvSpPr>
        <dsp:cNvPr id="0" name=""/>
        <dsp:cNvSpPr/>
      </dsp:nvSpPr>
      <dsp:spPr>
        <a:xfrm>
          <a:off x="4916173" y="5418179"/>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Obecní úřad ORP</a:t>
          </a:r>
        </a:p>
      </dsp:txBody>
      <dsp:txXfrm>
        <a:off x="4916173" y="5418179"/>
        <a:ext cx="1838550" cy="919275"/>
      </dsp:txXfrm>
    </dsp:sp>
    <dsp:sp modelId="{28065557-C5D3-4603-A322-3E80EACBE2BA}">
      <dsp:nvSpPr>
        <dsp:cNvPr id="0" name=""/>
        <dsp:cNvSpPr/>
      </dsp:nvSpPr>
      <dsp:spPr>
        <a:xfrm>
          <a:off x="6681182" y="2807437"/>
          <a:ext cx="1838550" cy="91927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cs-CZ" sz="1700" kern="1200" dirty="0"/>
            <a:t>Obecní úřad obce, který získal potvrzení o kvalifikaci</a:t>
          </a:r>
        </a:p>
      </dsp:txBody>
      <dsp:txXfrm>
        <a:off x="6681182" y="2807437"/>
        <a:ext cx="1838550" cy="9192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cs-CZ" altLang="cs-CZ"/>
          </a:p>
        </p:txBody>
      </p:sp>
      <p:sp>
        <p:nvSpPr>
          <p:cNvPr id="100355" name="Rectangle 3"/>
          <p:cNvSpPr>
            <a:spLocks noGrp="1" noChangeArrowheads="1"/>
          </p:cNvSpPr>
          <p:nvPr>
            <p:ph type="dt" sz="quarter" idx="1"/>
          </p:nvPr>
        </p:nvSpPr>
        <p:spPr bwMode="auto">
          <a:xfrm>
            <a:off x="5625095"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cs-CZ" altLang="cs-CZ"/>
          </a:p>
        </p:txBody>
      </p:sp>
      <p:sp>
        <p:nvSpPr>
          <p:cNvPr id="100356" name="Rectangle 4"/>
          <p:cNvSpPr>
            <a:spLocks noGrp="1" noChangeArrowheads="1"/>
          </p:cNvSpPr>
          <p:nvPr>
            <p:ph type="ftr" sz="quarter" idx="2"/>
          </p:nvPr>
        </p:nvSpPr>
        <p:spPr bwMode="auto">
          <a:xfrm>
            <a:off x="0" y="6457791"/>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cs-CZ" altLang="cs-CZ"/>
          </a:p>
        </p:txBody>
      </p:sp>
      <p:sp>
        <p:nvSpPr>
          <p:cNvPr id="100357" name="Rectangle 5"/>
          <p:cNvSpPr>
            <a:spLocks noGrp="1" noChangeArrowheads="1"/>
          </p:cNvSpPr>
          <p:nvPr>
            <p:ph type="sldNum" sz="quarter" idx="3"/>
          </p:nvPr>
        </p:nvSpPr>
        <p:spPr bwMode="auto">
          <a:xfrm>
            <a:off x="5625095" y="6457791"/>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634D9CB-1186-4E97-85EF-EEFDD3E78B1E}" type="slidenum">
              <a:rPr lang="cs-CZ" altLang="cs-CZ"/>
              <a:pPr/>
              <a:t>‹#›</a:t>
            </a:fld>
            <a:endParaRPr lang="cs-CZ" altLang="cs-CZ"/>
          </a:p>
        </p:txBody>
      </p:sp>
    </p:spTree>
    <p:extLst>
      <p:ext uri="{BB962C8B-B14F-4D97-AF65-F5344CB8AC3E}">
        <p14:creationId xmlns:p14="http://schemas.microsoft.com/office/powerpoint/2010/main" val="1845144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cs-CZ" altLang="cs-CZ"/>
          </a:p>
        </p:txBody>
      </p:sp>
      <p:sp>
        <p:nvSpPr>
          <p:cNvPr id="102403" name="Rectangle 3"/>
          <p:cNvSpPr>
            <a:spLocks noGrp="1" noChangeArrowheads="1"/>
          </p:cNvSpPr>
          <p:nvPr>
            <p:ph type="dt" idx="1"/>
          </p:nvPr>
        </p:nvSpPr>
        <p:spPr bwMode="auto">
          <a:xfrm>
            <a:off x="5622798" y="0"/>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cs-CZ" altLang="cs-CZ"/>
          </a:p>
        </p:txBody>
      </p:sp>
      <p:sp>
        <p:nvSpPr>
          <p:cNvPr id="102404" name="Rectangle 4"/>
          <p:cNvSpPr>
            <a:spLocks noGrp="1" noRot="1" noChangeAspect="1" noChangeArrowheads="1" noTextEdit="1"/>
          </p:cNvSpPr>
          <p:nvPr>
            <p:ph type="sldImg" idx="2"/>
          </p:nvPr>
        </p:nvSpPr>
        <p:spPr bwMode="auto">
          <a:xfrm>
            <a:off x="2697163" y="509588"/>
            <a:ext cx="4532312" cy="254952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05" name="Rectangle 5"/>
          <p:cNvSpPr>
            <a:spLocks noGrp="1" noChangeArrowheads="1"/>
          </p:cNvSpPr>
          <p:nvPr>
            <p:ph type="body" sz="quarter" idx="3"/>
          </p:nvPr>
        </p:nvSpPr>
        <p:spPr bwMode="auto">
          <a:xfrm>
            <a:off x="992664" y="3228896"/>
            <a:ext cx="7941310" cy="3058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102406" name="Rectangle 6"/>
          <p:cNvSpPr>
            <a:spLocks noGrp="1" noChangeArrowheads="1"/>
          </p:cNvSpPr>
          <p:nvPr>
            <p:ph type="ftr" sz="quarter" idx="4"/>
          </p:nvPr>
        </p:nvSpPr>
        <p:spPr bwMode="auto">
          <a:xfrm>
            <a:off x="0" y="6456612"/>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cs-CZ" altLang="cs-CZ"/>
          </a:p>
        </p:txBody>
      </p:sp>
      <p:sp>
        <p:nvSpPr>
          <p:cNvPr id="102407" name="Rectangle 7"/>
          <p:cNvSpPr>
            <a:spLocks noGrp="1" noChangeArrowheads="1"/>
          </p:cNvSpPr>
          <p:nvPr>
            <p:ph type="sldNum" sz="quarter" idx="5"/>
          </p:nvPr>
        </p:nvSpPr>
        <p:spPr bwMode="auto">
          <a:xfrm>
            <a:off x="5622798" y="6456612"/>
            <a:ext cx="4301543" cy="339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61A6D36-8CFB-40FE-8D60-D2050488125D}" type="slidenum">
              <a:rPr lang="cs-CZ" altLang="cs-CZ"/>
              <a:pPr/>
              <a:t>‹#›</a:t>
            </a:fld>
            <a:endParaRPr lang="cs-CZ" altLang="cs-CZ"/>
          </a:p>
        </p:txBody>
      </p:sp>
    </p:spTree>
    <p:extLst>
      <p:ext uri="{BB962C8B-B14F-4D97-AF65-F5344CB8AC3E}">
        <p14:creationId xmlns:p14="http://schemas.microsoft.com/office/powerpoint/2010/main" val="13881114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061A6D36-8CFB-40FE-8D60-D2050488125D}" type="slidenum">
              <a:rPr lang="cs-CZ" altLang="cs-CZ" smtClean="0"/>
              <a:pPr/>
              <a:t>2</a:t>
            </a:fld>
            <a:endParaRPr lang="cs-CZ" altLang="cs-CZ"/>
          </a:p>
        </p:txBody>
      </p:sp>
    </p:spTree>
    <p:extLst>
      <p:ext uri="{BB962C8B-B14F-4D97-AF65-F5344CB8AC3E}">
        <p14:creationId xmlns:p14="http://schemas.microsoft.com/office/powerpoint/2010/main" val="2257967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18</a:t>
            </a:fld>
            <a:endParaRPr lang="cs-CZ" altLang="cs-CZ"/>
          </a:p>
        </p:txBody>
      </p:sp>
    </p:spTree>
    <p:extLst>
      <p:ext uri="{BB962C8B-B14F-4D97-AF65-F5344CB8AC3E}">
        <p14:creationId xmlns:p14="http://schemas.microsoft.com/office/powerpoint/2010/main" val="23689304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061A6D36-8CFB-40FE-8D60-D2050488125D}" type="slidenum">
              <a:rPr lang="cs-CZ" altLang="cs-CZ" smtClean="0"/>
              <a:pPr/>
              <a:t>19</a:t>
            </a:fld>
            <a:endParaRPr lang="cs-CZ" altLang="cs-CZ"/>
          </a:p>
        </p:txBody>
      </p:sp>
    </p:spTree>
    <p:extLst>
      <p:ext uri="{BB962C8B-B14F-4D97-AF65-F5344CB8AC3E}">
        <p14:creationId xmlns:p14="http://schemas.microsoft.com/office/powerpoint/2010/main" val="717937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20</a:t>
            </a:fld>
            <a:endParaRPr lang="cs-CZ" altLang="cs-CZ"/>
          </a:p>
        </p:txBody>
      </p:sp>
    </p:spTree>
    <p:extLst>
      <p:ext uri="{BB962C8B-B14F-4D97-AF65-F5344CB8AC3E}">
        <p14:creationId xmlns:p14="http://schemas.microsoft.com/office/powerpoint/2010/main" val="38842441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21</a:t>
            </a:fld>
            <a:endParaRPr lang="cs-CZ" altLang="cs-CZ"/>
          </a:p>
        </p:txBody>
      </p:sp>
    </p:spTree>
    <p:extLst>
      <p:ext uri="{BB962C8B-B14F-4D97-AF65-F5344CB8AC3E}">
        <p14:creationId xmlns:p14="http://schemas.microsoft.com/office/powerpoint/2010/main" val="41240993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22</a:t>
            </a:fld>
            <a:endParaRPr lang="cs-CZ" altLang="cs-CZ"/>
          </a:p>
        </p:txBody>
      </p:sp>
    </p:spTree>
    <p:extLst>
      <p:ext uri="{BB962C8B-B14F-4D97-AF65-F5344CB8AC3E}">
        <p14:creationId xmlns:p14="http://schemas.microsoft.com/office/powerpoint/2010/main" val="3400546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23</a:t>
            </a:fld>
            <a:endParaRPr lang="cs-CZ" altLang="cs-CZ"/>
          </a:p>
        </p:txBody>
      </p:sp>
    </p:spTree>
    <p:extLst>
      <p:ext uri="{BB962C8B-B14F-4D97-AF65-F5344CB8AC3E}">
        <p14:creationId xmlns:p14="http://schemas.microsoft.com/office/powerpoint/2010/main" val="20677501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25</a:t>
            </a:fld>
            <a:endParaRPr lang="cs-CZ" altLang="cs-CZ"/>
          </a:p>
        </p:txBody>
      </p:sp>
    </p:spTree>
    <p:extLst>
      <p:ext uri="{BB962C8B-B14F-4D97-AF65-F5344CB8AC3E}">
        <p14:creationId xmlns:p14="http://schemas.microsoft.com/office/powerpoint/2010/main" val="765771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26</a:t>
            </a:fld>
            <a:endParaRPr lang="cs-CZ" altLang="cs-CZ"/>
          </a:p>
        </p:txBody>
      </p:sp>
    </p:spTree>
    <p:extLst>
      <p:ext uri="{BB962C8B-B14F-4D97-AF65-F5344CB8AC3E}">
        <p14:creationId xmlns:p14="http://schemas.microsoft.com/office/powerpoint/2010/main" val="707480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27</a:t>
            </a:fld>
            <a:endParaRPr lang="cs-CZ" altLang="cs-CZ"/>
          </a:p>
        </p:txBody>
      </p:sp>
    </p:spTree>
    <p:extLst>
      <p:ext uri="{BB962C8B-B14F-4D97-AF65-F5344CB8AC3E}">
        <p14:creationId xmlns:p14="http://schemas.microsoft.com/office/powerpoint/2010/main" val="6176863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28</a:t>
            </a:fld>
            <a:endParaRPr lang="cs-CZ" altLang="cs-CZ"/>
          </a:p>
        </p:txBody>
      </p:sp>
    </p:spTree>
    <p:extLst>
      <p:ext uri="{BB962C8B-B14F-4D97-AF65-F5344CB8AC3E}">
        <p14:creationId xmlns:p14="http://schemas.microsoft.com/office/powerpoint/2010/main" val="3233260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061A6D36-8CFB-40FE-8D60-D2050488125D}" type="slidenum">
              <a:rPr lang="cs-CZ" altLang="cs-CZ" smtClean="0"/>
              <a:pPr/>
              <a:t>3</a:t>
            </a:fld>
            <a:endParaRPr lang="cs-CZ" altLang="cs-CZ"/>
          </a:p>
        </p:txBody>
      </p:sp>
    </p:spTree>
    <p:extLst>
      <p:ext uri="{BB962C8B-B14F-4D97-AF65-F5344CB8AC3E}">
        <p14:creationId xmlns:p14="http://schemas.microsoft.com/office/powerpoint/2010/main" val="843269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30</a:t>
            </a:fld>
            <a:endParaRPr lang="cs-CZ" altLang="cs-CZ"/>
          </a:p>
        </p:txBody>
      </p:sp>
    </p:spTree>
    <p:extLst>
      <p:ext uri="{BB962C8B-B14F-4D97-AF65-F5344CB8AC3E}">
        <p14:creationId xmlns:p14="http://schemas.microsoft.com/office/powerpoint/2010/main" val="7943153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061A6D36-8CFB-40FE-8D60-D2050488125D}" type="slidenum">
              <a:rPr lang="cs-CZ" altLang="cs-CZ" smtClean="0"/>
              <a:pPr/>
              <a:t>31</a:t>
            </a:fld>
            <a:endParaRPr lang="cs-CZ" altLang="cs-CZ"/>
          </a:p>
        </p:txBody>
      </p:sp>
    </p:spTree>
    <p:extLst>
      <p:ext uri="{BB962C8B-B14F-4D97-AF65-F5344CB8AC3E}">
        <p14:creationId xmlns:p14="http://schemas.microsoft.com/office/powerpoint/2010/main" val="13009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6</a:t>
            </a:fld>
            <a:endParaRPr lang="cs-CZ" altLang="cs-CZ"/>
          </a:p>
        </p:txBody>
      </p:sp>
    </p:spTree>
    <p:extLst>
      <p:ext uri="{BB962C8B-B14F-4D97-AF65-F5344CB8AC3E}">
        <p14:creationId xmlns:p14="http://schemas.microsoft.com/office/powerpoint/2010/main" val="40081418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12</a:t>
            </a:fld>
            <a:endParaRPr lang="cs-CZ" altLang="cs-CZ"/>
          </a:p>
        </p:txBody>
      </p:sp>
    </p:spTree>
    <p:extLst>
      <p:ext uri="{BB962C8B-B14F-4D97-AF65-F5344CB8AC3E}">
        <p14:creationId xmlns:p14="http://schemas.microsoft.com/office/powerpoint/2010/main" val="1172773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061A6D36-8CFB-40FE-8D60-D2050488125D}" type="slidenum">
              <a:rPr lang="cs-CZ" altLang="cs-CZ" smtClean="0"/>
              <a:pPr/>
              <a:t>13</a:t>
            </a:fld>
            <a:endParaRPr lang="cs-CZ" altLang="cs-CZ"/>
          </a:p>
        </p:txBody>
      </p:sp>
    </p:spTree>
    <p:extLst>
      <p:ext uri="{BB962C8B-B14F-4D97-AF65-F5344CB8AC3E}">
        <p14:creationId xmlns:p14="http://schemas.microsoft.com/office/powerpoint/2010/main" val="31382598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14</a:t>
            </a:fld>
            <a:endParaRPr lang="cs-CZ" altLang="cs-CZ"/>
          </a:p>
        </p:txBody>
      </p:sp>
    </p:spTree>
    <p:extLst>
      <p:ext uri="{BB962C8B-B14F-4D97-AF65-F5344CB8AC3E}">
        <p14:creationId xmlns:p14="http://schemas.microsoft.com/office/powerpoint/2010/main" val="27869272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15</a:t>
            </a:fld>
            <a:endParaRPr lang="cs-CZ" altLang="cs-CZ"/>
          </a:p>
        </p:txBody>
      </p:sp>
    </p:spTree>
    <p:extLst>
      <p:ext uri="{BB962C8B-B14F-4D97-AF65-F5344CB8AC3E}">
        <p14:creationId xmlns:p14="http://schemas.microsoft.com/office/powerpoint/2010/main" val="9173101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16</a:t>
            </a:fld>
            <a:endParaRPr lang="cs-CZ" altLang="cs-CZ"/>
          </a:p>
        </p:txBody>
      </p:sp>
    </p:spTree>
    <p:extLst>
      <p:ext uri="{BB962C8B-B14F-4D97-AF65-F5344CB8AC3E}">
        <p14:creationId xmlns:p14="http://schemas.microsoft.com/office/powerpoint/2010/main" val="3706392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61A6D36-8CFB-40FE-8D60-D2050488125D}" type="slidenum">
              <a:rPr lang="cs-CZ" altLang="cs-CZ" smtClean="0"/>
              <a:pPr/>
              <a:t>17</a:t>
            </a:fld>
            <a:endParaRPr lang="cs-CZ" altLang="cs-CZ"/>
          </a:p>
        </p:txBody>
      </p:sp>
    </p:spTree>
    <p:extLst>
      <p:ext uri="{BB962C8B-B14F-4D97-AF65-F5344CB8AC3E}">
        <p14:creationId xmlns:p14="http://schemas.microsoft.com/office/powerpoint/2010/main" val="29372188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lvl1pPr>
          </a:lstStyle>
          <a:p>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lvl1pPr>
          </a:lstStyle>
          <a:p>
            <a:r>
              <a:rPr lang="cs-CZ" dirty="0"/>
              <a:t>Kliknutím vložíte nadpis</a:t>
            </a:r>
            <a:endParaRPr lang="cs-CZ" noProof="0" dirty="0"/>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tx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1D911E5E-6197-7848-99A5-8C8627D11E8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935384140"/>
      </p:ext>
    </p:extLst>
  </p:cSld>
  <p:clrMapOvr>
    <a:masterClrMapping/>
  </p:clrMapOvr>
  <p:extLst>
    <p:ext uri="{DCECCB84-F9BA-43D5-87BE-67443E8EF086}">
      <p15:sldGuideLst xmlns:p15="http://schemas.microsoft.com/office/powerpoint/2012/main">
        <p15:guide id="1" orient="horz" pos="2432" userDrawn="1">
          <p15:clr>
            <a:srgbClr val="FBAE40"/>
          </p15:clr>
        </p15:guide>
        <p15:guide id="2" pos="234"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Obrázky, text - dva sloupce">
    <p:spTree>
      <p:nvGrpSpPr>
        <p:cNvPr id="1" name=""/>
        <p:cNvGrpSpPr/>
        <p:nvPr/>
      </p:nvGrpSpPr>
      <p:grpSpPr>
        <a:xfrm>
          <a:off x="0" y="0"/>
          <a:ext cx="0" cy="0"/>
          <a:chOff x="0" y="0"/>
          <a:chExt cx="0" cy="0"/>
        </a:xfrm>
      </p:grpSpPr>
      <p:sp>
        <p:nvSpPr>
          <p:cNvPr id="12" name="Zástupný symbol pro obsah 12">
            <a:extLst>
              <a:ext uri="{FF2B5EF4-FFF2-40B4-BE49-F238E27FC236}">
                <a16:creationId xmlns:a16="http://schemas.microsoft.com/office/drawing/2014/main" id="{9622FDD6-5C71-4DE9-BFBE-6443A2855E5C}"/>
              </a:ext>
            </a:extLst>
          </p:cNvPr>
          <p:cNvSpPr>
            <a:spLocks noGrp="1"/>
          </p:cNvSpPr>
          <p:nvPr>
            <p:ph sz="quarter" idx="24" hasCustomPrompt="1"/>
          </p:nvPr>
        </p:nvSpPr>
        <p:spPr>
          <a:xfrm>
            <a:off x="719997" y="718712"/>
            <a:ext cx="5220001" cy="3204001"/>
          </a:xfrm>
        </p:spPr>
        <p:txBody>
          <a:bodyPr/>
          <a:lstStyle>
            <a:lvl1pPr algn="l">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9" name="Zástupný symbol pro text 5">
            <a:extLst>
              <a:ext uri="{FF2B5EF4-FFF2-40B4-BE49-F238E27FC236}">
                <a16:creationId xmlns:a16="http://schemas.microsoft.com/office/drawing/2014/main" id="{8D903DEB-B441-46DB-8462-2640DC8DB3E8}"/>
              </a:ext>
            </a:extLst>
          </p:cNvPr>
          <p:cNvSpPr>
            <a:spLocks noGrp="1"/>
          </p:cNvSpPr>
          <p:nvPr>
            <p:ph type="body" sz="quarter" idx="13" hasCustomPrompt="1"/>
          </p:nvPr>
        </p:nvSpPr>
        <p:spPr>
          <a:xfrm>
            <a:off x="719999"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1" name="Zástupný symbol pro text 13">
            <a:extLst>
              <a:ext uri="{FF2B5EF4-FFF2-40B4-BE49-F238E27FC236}">
                <a16:creationId xmlns:a16="http://schemas.microsoft.com/office/drawing/2014/main" id="{66F1D7B9-D1BE-446E-87CA-6AD81AFA8389}"/>
              </a:ext>
            </a:extLst>
          </p:cNvPr>
          <p:cNvSpPr>
            <a:spLocks noGrp="1"/>
          </p:cNvSpPr>
          <p:nvPr>
            <p:ph type="body" sz="quarter" idx="19" hasCustomPrompt="1"/>
          </p:nvPr>
        </p:nvSpPr>
        <p:spPr>
          <a:xfrm>
            <a:off x="720724" y="4068000"/>
            <a:ext cx="5220000" cy="360000"/>
          </a:xfrm>
        </p:spPr>
        <p:txBody>
          <a:bodyPr/>
          <a:lstStyle>
            <a:lvl1pPr algn="l">
              <a:lnSpc>
                <a:spcPts val="1100"/>
              </a:lnSpc>
              <a:defRPr sz="1100" b="1"/>
            </a:lvl1pPr>
          </a:lstStyle>
          <a:p>
            <a:pPr lvl="0"/>
            <a:r>
              <a:rPr lang="cs-CZ" noProof="0" dirty="0"/>
              <a:t>Kliknutím vložíte text</a:t>
            </a:r>
          </a:p>
        </p:txBody>
      </p:sp>
      <p:sp>
        <p:nvSpPr>
          <p:cNvPr id="13" name="Zástupný symbol pro text 5">
            <a:extLst>
              <a:ext uri="{FF2B5EF4-FFF2-40B4-BE49-F238E27FC236}">
                <a16:creationId xmlns:a16="http://schemas.microsoft.com/office/drawing/2014/main" id="{3947EF07-8AF7-4904-8565-F5D81E4282DE}"/>
              </a:ext>
            </a:extLst>
          </p:cNvPr>
          <p:cNvSpPr>
            <a:spLocks noGrp="1"/>
          </p:cNvSpPr>
          <p:nvPr>
            <p:ph type="body" sz="quarter" idx="20" hasCustomPrompt="1"/>
          </p:nvPr>
        </p:nvSpPr>
        <p:spPr>
          <a:xfrm>
            <a:off x="6251278" y="4500000"/>
            <a:ext cx="5220000" cy="1331998"/>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334B9440-7A06-4BF8-9532-C11248171B0C}"/>
              </a:ext>
            </a:extLst>
          </p:cNvPr>
          <p:cNvSpPr>
            <a:spLocks noGrp="1"/>
          </p:cNvSpPr>
          <p:nvPr>
            <p:ph type="body" sz="quarter" idx="22" hasCustomPrompt="1"/>
          </p:nvPr>
        </p:nvSpPr>
        <p:spPr>
          <a:xfrm>
            <a:off x="6252003" y="4068000"/>
            <a:ext cx="5220000" cy="360000"/>
          </a:xfrm>
        </p:spPr>
        <p:txBody>
          <a:bodyPr/>
          <a:lstStyle>
            <a:lvl1pPr algn="l">
              <a:lnSpc>
                <a:spcPts val="1100"/>
              </a:lnSpc>
              <a:defRPr sz="1100" b="1"/>
            </a:lvl1pPr>
          </a:lstStyle>
          <a:p>
            <a:pPr lvl="0"/>
            <a:r>
              <a:rPr lang="cs-CZ" noProof="0" dirty="0"/>
              <a:t>Kliknutím vložíte text</a:t>
            </a:r>
          </a:p>
        </p:txBody>
      </p:sp>
      <p:sp>
        <p:nvSpPr>
          <p:cNvPr id="17" name="Zástupný symbol pro obsah 12">
            <a:extLst>
              <a:ext uri="{FF2B5EF4-FFF2-40B4-BE49-F238E27FC236}">
                <a16:creationId xmlns:a16="http://schemas.microsoft.com/office/drawing/2014/main" id="{263AA377-982D-4CA3-B9BD-C61AF6524812}"/>
              </a:ext>
            </a:extLst>
          </p:cNvPr>
          <p:cNvSpPr>
            <a:spLocks noGrp="1"/>
          </p:cNvSpPr>
          <p:nvPr>
            <p:ph sz="quarter" idx="25" hasCustomPrompt="1"/>
          </p:nvPr>
        </p:nvSpPr>
        <p:spPr>
          <a:xfrm>
            <a:off x="6251278" y="718712"/>
            <a:ext cx="5220001" cy="3204001"/>
          </a:xfrm>
        </p:spPr>
        <p:txBody>
          <a:bodyPr/>
          <a:lstStyle>
            <a:lvl1pPr algn="l">
              <a:defRPr/>
            </a:lvl1pPr>
          </a:lstStyle>
          <a:p>
            <a:pPr lvl="0"/>
            <a:r>
              <a:rPr lang="cs-CZ" noProof="0" dirty="0"/>
              <a:t>Kliknutím vložíte text</a:t>
            </a:r>
          </a:p>
        </p:txBody>
      </p:sp>
      <p:pic>
        <p:nvPicPr>
          <p:cNvPr id="14" name="Obrázek 8">
            <a:extLst>
              <a:ext uri="{FF2B5EF4-FFF2-40B4-BE49-F238E27FC236}">
                <a16:creationId xmlns:a16="http://schemas.microsoft.com/office/drawing/2014/main" id="{F4BEF68F-D2E3-A445-BE69-DE5712F4B9F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1722986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rázdný">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pic>
        <p:nvPicPr>
          <p:cNvPr id="6" name="Obrázek 8">
            <a:extLst>
              <a:ext uri="{FF2B5EF4-FFF2-40B4-BE49-F238E27FC236}">
                <a16:creationId xmlns:a16="http://schemas.microsoft.com/office/drawing/2014/main" id="{E49E2218-4CCF-BC44-930E-B31D9BFD897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723890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1">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p>
            <a:fld id="{0DE708CC-0C3F-4567-9698-B54C0F35BD31}" type="slidenum">
              <a:rPr lang="cs-CZ" altLang="cs-CZ" noProof="0" smtClean="0"/>
              <a:pPr/>
              <a:t>‹#›</a:t>
            </a:fld>
            <a:endParaRPr lang="cs-CZ" altLang="cs-CZ" noProof="0" dirty="0"/>
          </a:p>
        </p:txBody>
      </p:sp>
      <p:sp>
        <p:nvSpPr>
          <p:cNvPr id="11" name="Nadpis 6">
            <a:extLst>
              <a:ext uri="{FF2B5EF4-FFF2-40B4-BE49-F238E27FC236}">
                <a16:creationId xmlns:a16="http://schemas.microsoft.com/office/drawing/2014/main" id="{210CF170-3CE8-4094-B136-F821606CD84B}"/>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rgbClr val="0000DC"/>
                </a:solidFill>
              </a:defRPr>
            </a:lvl1pPr>
          </a:lstStyle>
          <a:p>
            <a:r>
              <a:rPr lang="cs-CZ" dirty="0"/>
              <a:t>Kliknutím vložíte nadpis</a:t>
            </a:r>
          </a:p>
        </p:txBody>
      </p:sp>
      <p:sp>
        <p:nvSpPr>
          <p:cNvPr id="12" name="Podnadpis 2">
            <a:extLst>
              <a:ext uri="{FF2B5EF4-FFF2-40B4-BE49-F238E27FC236}">
                <a16:creationId xmlns:a16="http://schemas.microsoft.com/office/drawing/2014/main" id="{F805DFF4-9876-466D-A663-D549EEF8195A}"/>
              </a:ext>
            </a:extLst>
          </p:cNvPr>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rgbClr val="0000DC"/>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sp>
        <p:nvSpPr>
          <p:cNvPr id="9" name="Zástupný symbol pro obrázek 7">
            <a:extLst>
              <a:ext uri="{FF2B5EF4-FFF2-40B4-BE49-F238E27FC236}">
                <a16:creationId xmlns:a16="http://schemas.microsoft.com/office/drawing/2014/main" id="{80C21443-92BF-4BF1-9C61-FDB664DC7964}"/>
              </a:ext>
            </a:extLst>
          </p:cNvPr>
          <p:cNvSpPr>
            <a:spLocks noGrp="1"/>
          </p:cNvSpPr>
          <p:nvPr>
            <p:ph type="pic" sz="quarter" idx="12" hasCustomPrompt="1"/>
          </p:nvPr>
        </p:nvSpPr>
        <p:spPr>
          <a:xfrm>
            <a:off x="6096000" y="0"/>
            <a:ext cx="6096000" cy="6857999"/>
          </a:xfrm>
        </p:spPr>
        <p:txBody>
          <a:bodyPr anchor="ctr"/>
          <a:lstStyle>
            <a:lvl1pPr algn="ctr">
              <a:defRPr>
                <a:solidFill>
                  <a:srgbClr val="0000DC"/>
                </a:solidFill>
              </a:defRPr>
            </a:lvl1pPr>
          </a:lstStyle>
          <a:p>
            <a:r>
              <a:rPr lang="cs-CZ" dirty="0"/>
              <a:t>Kliknutím na ikonu vložíte obrázek</a:t>
            </a:r>
          </a:p>
        </p:txBody>
      </p:sp>
      <p:sp>
        <p:nvSpPr>
          <p:cNvPr id="7" name="Zástupný symbol pro zápatí 1">
            <a:extLst>
              <a:ext uri="{FF2B5EF4-FFF2-40B4-BE49-F238E27FC236}">
                <a16:creationId xmlns:a16="http://schemas.microsoft.com/office/drawing/2014/main" id="{24438A88-1921-4DF2-9F65-459AAE83D167}"/>
              </a:ext>
            </a:extLst>
          </p:cNvPr>
          <p:cNvSpPr>
            <a:spLocks noGrp="1"/>
          </p:cNvSpPr>
          <p:nvPr>
            <p:ph type="ftr" sz="quarter" idx="10"/>
          </p:nvPr>
        </p:nvSpPr>
        <p:spPr>
          <a:xfrm>
            <a:off x="720000" y="6228000"/>
            <a:ext cx="4925020" cy="252000"/>
          </a:xfrm>
        </p:spPr>
        <p:txBody>
          <a:bodyPr/>
          <a:lstStyle>
            <a:lvl1pPr>
              <a:defRPr/>
            </a:lvl1pPr>
          </a:lstStyle>
          <a:p>
            <a:endParaRPr lang="cs-CZ" dirty="0"/>
          </a:p>
        </p:txBody>
      </p:sp>
      <p:pic>
        <p:nvPicPr>
          <p:cNvPr id="8" name="Obrázek 8">
            <a:extLst>
              <a:ext uri="{FF2B5EF4-FFF2-40B4-BE49-F238E27FC236}">
                <a16:creationId xmlns:a16="http://schemas.microsoft.com/office/drawing/2014/main" id="{3670C515-4DAA-7F4B-92D5-CBE71403759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2" cy="1060264"/>
          </a:xfrm>
          <a:prstGeom prst="rect">
            <a:avLst/>
          </a:prstGeom>
        </p:spPr>
      </p:pic>
    </p:spTree>
    <p:extLst>
      <p:ext uri="{BB962C8B-B14F-4D97-AF65-F5344CB8AC3E}">
        <p14:creationId xmlns:p14="http://schemas.microsoft.com/office/powerpoint/2010/main" val="21581272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Úvodní snímek - inverzní">
    <p:bg>
      <p:bgPr>
        <a:solidFill>
          <a:srgbClr val="9100DC"/>
        </a:solidFill>
        <a:effectLst/>
      </p:bgPr>
    </p:bg>
    <p:spTree>
      <p:nvGrpSpPr>
        <p:cNvPr id="1" name=""/>
        <p:cNvGrpSpPr/>
        <p:nvPr/>
      </p:nvGrpSpPr>
      <p:grpSpPr>
        <a:xfrm>
          <a:off x="0" y="0"/>
          <a:ext cx="0" cy="0"/>
          <a:chOff x="0" y="0"/>
          <a:chExt cx="0" cy="0"/>
        </a:xfrm>
      </p:grpSpPr>
      <p:sp>
        <p:nvSpPr>
          <p:cNvPr id="3" name="Zástupný symbol pro zápatí 2">
            <a:extLst>
              <a:ext uri="{FF2B5EF4-FFF2-40B4-BE49-F238E27FC236}">
                <a16:creationId xmlns:a16="http://schemas.microsoft.com/office/drawing/2014/main" id="{D8587455-5AC3-4F6B-BE52-826326AFD383}"/>
              </a:ext>
            </a:extLst>
          </p:cNvPr>
          <p:cNvSpPr>
            <a:spLocks noGrp="1"/>
          </p:cNvSpPr>
          <p:nvPr>
            <p:ph type="ftr" sz="quarter" idx="10"/>
          </p:nvPr>
        </p:nvSpPr>
        <p:spPr/>
        <p:txBody>
          <a:bodyPr/>
          <a:lstStyle>
            <a:lvl1pPr>
              <a:defRPr>
                <a:solidFill>
                  <a:schemeClr val="bg1"/>
                </a:solidFill>
              </a:defRPr>
            </a:lvl1pPr>
          </a:lstStyle>
          <a:p>
            <a:endParaRPr lang="cs-CZ" dirty="0"/>
          </a:p>
        </p:txBody>
      </p:sp>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11361600"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11361600"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10" name="Obrázek 8">
            <a:extLst>
              <a:ext uri="{FF2B5EF4-FFF2-40B4-BE49-F238E27FC236}">
                <a16:creationId xmlns:a16="http://schemas.microsoft.com/office/drawing/2014/main" id="{D2567773-B605-2B43-9036-93D6446553F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Tree>
    <p:extLst>
      <p:ext uri="{BB962C8B-B14F-4D97-AF65-F5344CB8AC3E}">
        <p14:creationId xmlns:p14="http://schemas.microsoft.com/office/powerpoint/2010/main" val="39481167"/>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Rozdělovník (alternativní) 2">
    <p:bg>
      <p:bgPr>
        <a:solidFill>
          <a:srgbClr val="9100DC"/>
        </a:solidFill>
        <a:effectLst/>
      </p:bgPr>
    </p:bg>
    <p:spTree>
      <p:nvGrpSpPr>
        <p:cNvPr id="1" name=""/>
        <p:cNvGrpSpPr/>
        <p:nvPr/>
      </p:nvGrpSpPr>
      <p:grpSpPr>
        <a:xfrm>
          <a:off x="0" y="0"/>
          <a:ext cx="0" cy="0"/>
          <a:chOff x="0" y="0"/>
          <a:chExt cx="0" cy="0"/>
        </a:xfrm>
      </p:grpSpPr>
      <p:sp>
        <p:nvSpPr>
          <p:cNvPr id="4" name="Zástupný symbol pro číslo snímku 3">
            <a:extLst>
              <a:ext uri="{FF2B5EF4-FFF2-40B4-BE49-F238E27FC236}">
                <a16:creationId xmlns:a16="http://schemas.microsoft.com/office/drawing/2014/main" id="{F3A84368-F699-48A6-8383-4822D7F23BC4}"/>
              </a:ext>
            </a:extLst>
          </p:cNvPr>
          <p:cNvSpPr>
            <a:spLocks noGrp="1"/>
          </p:cNvSpPr>
          <p:nvPr>
            <p:ph type="sldNum" sz="quarter" idx="11"/>
          </p:nvPr>
        </p:nvSpPr>
        <p:spPr/>
        <p:txBody>
          <a:bodyPr/>
          <a:lstStyle>
            <a:lvl1pPr>
              <a:defRPr>
                <a:solidFill>
                  <a:schemeClr val="bg1"/>
                </a:solidFill>
              </a:defRPr>
            </a:lvl1pPr>
          </a:lstStyle>
          <a:p>
            <a:fld id="{0DE708CC-0C3F-4567-9698-B54C0F35BD31}" type="slidenum">
              <a:rPr lang="cs-CZ" altLang="cs-CZ" smtClean="0"/>
              <a:pPr/>
              <a:t>‹#›</a:t>
            </a:fld>
            <a:endParaRPr lang="cs-CZ" altLang="cs-CZ" dirty="0"/>
          </a:p>
        </p:txBody>
      </p:sp>
      <p:sp>
        <p:nvSpPr>
          <p:cNvPr id="7" name="Nadpis 6">
            <a:extLst>
              <a:ext uri="{FF2B5EF4-FFF2-40B4-BE49-F238E27FC236}">
                <a16:creationId xmlns:a16="http://schemas.microsoft.com/office/drawing/2014/main" id="{322FA9F0-97E4-45C3-84A8-592F85A6A3A2}"/>
              </a:ext>
            </a:extLst>
          </p:cNvPr>
          <p:cNvSpPr>
            <a:spLocks noGrp="1"/>
          </p:cNvSpPr>
          <p:nvPr>
            <p:ph type="title" hasCustomPrompt="1"/>
          </p:nvPr>
        </p:nvSpPr>
        <p:spPr>
          <a:xfrm>
            <a:off x="398502" y="2900365"/>
            <a:ext cx="5246518" cy="1171580"/>
          </a:xfrm>
        </p:spPr>
        <p:txBody>
          <a:bodyPr anchor="t"/>
          <a:lstStyle>
            <a:lvl1pPr algn="l">
              <a:lnSpc>
                <a:spcPts val="4400"/>
              </a:lnSpc>
              <a:defRPr sz="4400">
                <a:solidFill>
                  <a:schemeClr val="bg1"/>
                </a:solidFill>
              </a:defRPr>
            </a:lvl1pPr>
          </a:lstStyle>
          <a:p>
            <a:r>
              <a:rPr lang="cs-CZ" dirty="0"/>
              <a:t>Kliknutím vložíte nadpis</a:t>
            </a:r>
          </a:p>
        </p:txBody>
      </p:sp>
      <p:sp>
        <p:nvSpPr>
          <p:cNvPr id="8" name="Podnadpis 2"/>
          <p:cNvSpPr>
            <a:spLocks noGrp="1"/>
          </p:cNvSpPr>
          <p:nvPr>
            <p:ph type="subTitle" idx="1" hasCustomPrompt="1"/>
          </p:nvPr>
        </p:nvSpPr>
        <p:spPr>
          <a:xfrm>
            <a:off x="398502" y="4116402"/>
            <a:ext cx="5246518" cy="698497"/>
          </a:xfrm>
        </p:spPr>
        <p:txBody>
          <a:bodyPr anchor="t"/>
          <a:lstStyle>
            <a:lvl1pPr marL="0" indent="0" algn="l">
              <a:buNone/>
              <a:defRPr lang="cs-CZ" sz="2400" b="0" dirty="0">
                <a:solidFill>
                  <a:schemeClr val="bg1"/>
                </a:solidFill>
                <a:latin typeface="+mj-lt"/>
                <a:ea typeface="+mj-ea"/>
                <a:cs typeface="+mj-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cs-CZ" noProof="0" dirty="0"/>
              <a:t>Kliknutím vložíte podnadpis</a:t>
            </a:r>
          </a:p>
        </p:txBody>
      </p:sp>
      <p:pic>
        <p:nvPicPr>
          <p:cNvPr id="9" name="Obrázek 8">
            <a:extLst>
              <a:ext uri="{FF2B5EF4-FFF2-40B4-BE49-F238E27FC236}">
                <a16:creationId xmlns:a16="http://schemas.microsoft.com/office/drawing/2014/main" id="{FF585A7D-D2A5-48D6-9877-7D43E33E52E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14000" y="414000"/>
            <a:ext cx="1546943" cy="1060264"/>
          </a:xfrm>
          <a:prstGeom prst="rect">
            <a:avLst/>
          </a:prstGeom>
        </p:spPr>
      </p:pic>
      <p:sp>
        <p:nvSpPr>
          <p:cNvPr id="10" name="Zástupný symbol pro obrázek 7">
            <a:extLst>
              <a:ext uri="{FF2B5EF4-FFF2-40B4-BE49-F238E27FC236}">
                <a16:creationId xmlns:a16="http://schemas.microsoft.com/office/drawing/2014/main" id="{05C2E24A-1A94-4B14-B9BB-CA01DE5DD20D}"/>
              </a:ext>
            </a:extLst>
          </p:cNvPr>
          <p:cNvSpPr>
            <a:spLocks noGrp="1"/>
          </p:cNvSpPr>
          <p:nvPr>
            <p:ph type="pic" sz="quarter" idx="12" hasCustomPrompt="1"/>
          </p:nvPr>
        </p:nvSpPr>
        <p:spPr>
          <a:xfrm>
            <a:off x="6096000" y="0"/>
            <a:ext cx="6096000" cy="6857999"/>
          </a:xfrm>
        </p:spPr>
        <p:txBody>
          <a:bodyPr anchor="ctr"/>
          <a:lstStyle>
            <a:lvl1pPr algn="ctr">
              <a:defRPr>
                <a:solidFill>
                  <a:schemeClr val="bg1"/>
                </a:solidFill>
              </a:defRPr>
            </a:lvl1pPr>
          </a:lstStyle>
          <a:p>
            <a:r>
              <a:rPr lang="cs-CZ" dirty="0"/>
              <a:t>Kliknutím na ikonu vložíte obrázek</a:t>
            </a:r>
          </a:p>
        </p:txBody>
      </p:sp>
      <p:sp>
        <p:nvSpPr>
          <p:cNvPr id="12" name="Zástupný symbol pro zápatí 2">
            <a:extLst>
              <a:ext uri="{FF2B5EF4-FFF2-40B4-BE49-F238E27FC236}">
                <a16:creationId xmlns:a16="http://schemas.microsoft.com/office/drawing/2014/main" id="{CC921DFF-8B97-473C-919A-06F55168BDFE}"/>
              </a:ext>
            </a:extLst>
          </p:cNvPr>
          <p:cNvSpPr>
            <a:spLocks noGrp="1"/>
          </p:cNvSpPr>
          <p:nvPr>
            <p:ph type="ftr" sz="quarter" idx="10"/>
          </p:nvPr>
        </p:nvSpPr>
        <p:spPr>
          <a:xfrm>
            <a:off x="720000" y="6228000"/>
            <a:ext cx="4925020" cy="252000"/>
          </a:xfrm>
        </p:spPr>
        <p:txBody>
          <a:bodyPr/>
          <a:lstStyle>
            <a:lvl1pPr>
              <a:defRPr>
                <a:solidFill>
                  <a:schemeClr val="bg1"/>
                </a:solidFill>
              </a:defRPr>
            </a:lvl1pPr>
          </a:lstStyle>
          <a:p>
            <a:endParaRPr lang="cs-CZ" dirty="0"/>
          </a:p>
        </p:txBody>
      </p:sp>
    </p:spTree>
    <p:extLst>
      <p:ext uri="{BB962C8B-B14F-4D97-AF65-F5344CB8AC3E}">
        <p14:creationId xmlns:p14="http://schemas.microsoft.com/office/powerpoint/2010/main" val="3819924859"/>
      </p:ext>
    </p:extLst>
  </p:cSld>
  <p:clrMapOvr>
    <a:masterClrMapping/>
  </p:clrMapOvr>
  <p:extLst>
    <p:ext uri="{DCECCB84-F9BA-43D5-87BE-67443E8EF086}">
      <p15:sldGuideLst xmlns:p15="http://schemas.microsoft.com/office/powerpoint/2012/main">
        <p15:guide id="1" orient="horz" pos="2432">
          <p15:clr>
            <a:srgbClr val="FBAE40"/>
          </p15:clr>
        </p15:guide>
        <p15:guide id="2" pos="23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verzní s obrázkem">
    <p:bg>
      <p:bgPr>
        <a:solidFill>
          <a:srgbClr val="9100DC"/>
        </a:solidFill>
        <a:effectLst/>
      </p:bgPr>
    </p:bg>
    <p:spTree>
      <p:nvGrpSpPr>
        <p:cNvPr id="1" name=""/>
        <p:cNvGrpSpPr/>
        <p:nvPr/>
      </p:nvGrpSpPr>
      <p:grpSpPr>
        <a:xfrm>
          <a:off x="0" y="0"/>
          <a:ext cx="0" cy="0"/>
          <a:chOff x="0" y="0"/>
          <a:chExt cx="0" cy="0"/>
        </a:xfrm>
      </p:grpSpPr>
      <p:sp>
        <p:nvSpPr>
          <p:cNvPr id="8" name="Zástupný symbol pro obrázek 7"/>
          <p:cNvSpPr>
            <a:spLocks noGrp="1"/>
          </p:cNvSpPr>
          <p:nvPr>
            <p:ph type="pic" sz="quarter" idx="12" hasCustomPrompt="1"/>
          </p:nvPr>
        </p:nvSpPr>
        <p:spPr>
          <a:xfrm>
            <a:off x="0" y="1"/>
            <a:ext cx="12192000" cy="5842000"/>
          </a:xfrm>
        </p:spPr>
        <p:txBody>
          <a:bodyPr anchor="ctr"/>
          <a:lstStyle>
            <a:lvl1pPr algn="ctr">
              <a:defRPr>
                <a:solidFill>
                  <a:schemeClr val="bg1"/>
                </a:solidFill>
              </a:defRPr>
            </a:lvl1pPr>
          </a:lstStyle>
          <a:p>
            <a:r>
              <a:rPr lang="cs-CZ" dirty="0"/>
              <a:t>Kliknutím na ikonu vložíte obrázek</a:t>
            </a:r>
          </a:p>
        </p:txBody>
      </p:sp>
      <p:pic>
        <p:nvPicPr>
          <p:cNvPr id="2" name="Obrázek 1"/>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5419" cy="593152"/>
          </a:xfrm>
          <a:prstGeom prst="rect">
            <a:avLst/>
          </a:prstGeom>
        </p:spPr>
      </p:pic>
      <p:sp>
        <p:nvSpPr>
          <p:cNvPr id="7" name="Zástupný symbol pro text 5">
            <a:extLst>
              <a:ext uri="{FF2B5EF4-FFF2-40B4-BE49-F238E27FC236}">
                <a16:creationId xmlns:a16="http://schemas.microsoft.com/office/drawing/2014/main" id="{46E80635-6C5C-49F3-8F11-AD16586CD07D}"/>
              </a:ext>
            </a:extLst>
          </p:cNvPr>
          <p:cNvSpPr>
            <a:spLocks noGrp="1"/>
          </p:cNvSpPr>
          <p:nvPr>
            <p:ph type="body" sz="quarter" idx="13" hasCustomPrompt="1"/>
          </p:nvPr>
        </p:nvSpPr>
        <p:spPr>
          <a:xfrm>
            <a:off x="720000" y="6040795"/>
            <a:ext cx="8555976" cy="510831"/>
          </a:xfrm>
        </p:spPr>
        <p:txBody>
          <a:bodyPr lIns="0" tIns="0" rIns="0" bIns="0" numCol="1" spcCol="324000">
            <a:noAutofit/>
          </a:bodyPr>
          <a:lstStyle>
            <a:lvl1pPr marL="0" marR="0" indent="0" algn="l" defTabSz="914400" rtl="0" eaLnBrk="1" fontAlgn="base" latinLnBrk="0" hangingPunct="1">
              <a:lnSpc>
                <a:spcPts val="1800"/>
              </a:lnSpc>
              <a:spcBef>
                <a:spcPts val="0"/>
              </a:spcBef>
              <a:spcAft>
                <a:spcPct val="0"/>
              </a:spcAft>
              <a:buClr>
                <a:schemeClr val="tx2"/>
              </a:buClr>
              <a:buSzPct val="100000"/>
              <a:buFontTx/>
              <a:buNone/>
              <a:tabLst/>
              <a:defRPr sz="1500" b="0">
                <a:solidFill>
                  <a:schemeClr val="bg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Tree>
    <p:extLst>
      <p:ext uri="{BB962C8B-B14F-4D97-AF65-F5344CB8AC3E}">
        <p14:creationId xmlns:p14="http://schemas.microsoft.com/office/powerpoint/2010/main" val="19642117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UNI LAW slide">
    <p:bg>
      <p:bgPr>
        <a:solidFill>
          <a:srgbClr val="9100DC"/>
        </a:solidFill>
        <a:effectLst/>
      </p:bgPr>
    </p:bg>
    <p:spTree>
      <p:nvGrpSpPr>
        <p:cNvPr id="1" name=""/>
        <p:cNvGrpSpPr/>
        <p:nvPr/>
      </p:nvGrpSpPr>
      <p:grpSpPr>
        <a:xfrm>
          <a:off x="0" y="0"/>
          <a:ext cx="0" cy="0"/>
          <a:chOff x="0" y="0"/>
          <a:chExt cx="0" cy="0"/>
        </a:xfrm>
      </p:grpSpPr>
      <p:pic>
        <p:nvPicPr>
          <p:cNvPr id="3" name="Grafický objekt 5">
            <a:extLst>
              <a:ext uri="{FF2B5EF4-FFF2-40B4-BE49-F238E27FC236}">
                <a16:creationId xmlns:a16="http://schemas.microsoft.com/office/drawing/2014/main" id="{B05C908F-B8F4-4FC8-A2D7-35366122770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042872" y="2021800"/>
            <a:ext cx="4106255" cy="2814399"/>
          </a:xfrm>
          <a:prstGeom prst="rect">
            <a:avLst/>
          </a:prstGeom>
        </p:spPr>
      </p:pic>
    </p:spTree>
    <p:extLst>
      <p:ext uri="{BB962C8B-B14F-4D97-AF65-F5344CB8AC3E}">
        <p14:creationId xmlns:p14="http://schemas.microsoft.com/office/powerpoint/2010/main" val="3009703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UNI slide">
    <p:bg>
      <p:bgRef idx="1001">
        <a:schemeClr val="bg2"/>
      </p:bgRef>
    </p:bg>
    <p:spTree>
      <p:nvGrpSpPr>
        <p:cNvPr id="1" name=""/>
        <p:cNvGrpSpPr/>
        <p:nvPr/>
      </p:nvGrpSpPr>
      <p:grpSpPr>
        <a:xfrm>
          <a:off x="0" y="0"/>
          <a:ext cx="0" cy="0"/>
          <a:chOff x="0" y="0"/>
          <a:chExt cx="0" cy="0"/>
        </a:xfrm>
      </p:grpSpPr>
      <p:pic>
        <p:nvPicPr>
          <p:cNvPr id="7" name="Obrázek 6">
            <a:extLst>
              <a:ext uri="{FF2B5EF4-FFF2-40B4-BE49-F238E27FC236}">
                <a16:creationId xmlns:a16="http://schemas.microsoft.com/office/drawing/2014/main" id="{C4DCCB8A-E23F-49B6-A0BE-D9E395C4E75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50956" y="2298933"/>
            <a:ext cx="8725020" cy="2260133"/>
          </a:xfrm>
          <a:prstGeom prst="rect">
            <a:avLst/>
          </a:prstGeom>
        </p:spPr>
      </p:pic>
    </p:spTree>
    <p:extLst>
      <p:ext uri="{BB962C8B-B14F-4D97-AF65-F5344CB8AC3E}">
        <p14:creationId xmlns:p14="http://schemas.microsoft.com/office/powerpoint/2010/main" val="791214269"/>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a:xfrm>
            <a:off x="720000" y="6228000"/>
            <a:ext cx="7920000" cy="252000"/>
          </a:xfrm>
        </p:spPr>
        <p:txBody>
          <a:bodyPr/>
          <a:lstStyle>
            <a:lvl1pPr>
              <a:defRPr sz="1200"/>
            </a:lvl1pPr>
          </a:lstStyle>
          <a:p>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pic>
        <p:nvPicPr>
          <p:cNvPr id="9" name="Obrázek 8">
            <a:extLst>
              <a:ext uri="{FF2B5EF4-FFF2-40B4-BE49-F238E27FC236}">
                <a16:creationId xmlns:a16="http://schemas.microsoft.com/office/drawing/2014/main" id="{83F24B06-B2DE-4D1F-B580-6248E87C08F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
        <p:nvSpPr>
          <p:cNvPr id="8" name="Zástupný symbol pro obsah 2">
            <a:extLst>
              <a:ext uri="{FF2B5EF4-FFF2-40B4-BE49-F238E27FC236}">
                <a16:creationId xmlns:a16="http://schemas.microsoft.com/office/drawing/2014/main" id="{390E4E2C-8A81-45F0-A5ED-59F1EE588AF9}"/>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Tree>
    <p:extLst>
      <p:ext uri="{BB962C8B-B14F-4D97-AF65-F5344CB8AC3E}">
        <p14:creationId xmlns:p14="http://schemas.microsoft.com/office/powerpoint/2010/main" val="1691229579"/>
      </p:ext>
    </p:extLst>
  </p:cSld>
  <p:clrMapOvr>
    <a:masterClrMapping/>
  </p:clrMapOvr>
  <p:extLst>
    <p:ext uri="{DCECCB84-F9BA-43D5-87BE-67443E8EF086}">
      <p15:sldGuideLst xmlns:p15="http://schemas.microsoft.com/office/powerpoint/2012/main">
        <p15:guide id="1" orient="horz" pos="3997" userDrawn="1">
          <p15:clr>
            <a:srgbClr val="FBAE40"/>
          </p15:clr>
        </p15:guide>
        <p15:guide id="2" pos="43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Nadpis, podnadpis a obsah">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lvl1pPr>
              <a:defRPr sz="1200"/>
            </a:lvl1pPr>
          </a:lstStyle>
          <a:p>
            <a:endParaRPr lang="cs-CZ" dirty="0"/>
          </a:p>
        </p:txBody>
      </p:sp>
      <p:sp>
        <p:nvSpPr>
          <p:cNvPr id="5" name="Zástupný symbol pro číslo snímku 4"/>
          <p:cNvSpPr>
            <a:spLocks noGrp="1"/>
          </p:cNvSpPr>
          <p:nvPr>
            <p:ph type="sldNum" sz="quarter" idx="11"/>
          </p:nvPr>
        </p:nvSpPr>
        <p:spPr/>
        <p:txBody>
          <a:bodyPr/>
          <a:lstStyle>
            <a:lvl1pPr>
              <a:defRPr/>
            </a:lvl1pPr>
          </a:lstStyle>
          <a:p>
            <a:fld id="{0970407D-EE58-4A0B-824B-1D3AE42DD9CF}" type="slidenum">
              <a:rPr lang="cs-CZ" altLang="cs-CZ"/>
              <a:pPr/>
              <a:t>‹#›</a:t>
            </a:fld>
            <a:endParaRPr lang="cs-CZ" altLang="cs-CZ" dirty="0"/>
          </a:p>
        </p:txBody>
      </p:sp>
      <p:sp>
        <p:nvSpPr>
          <p:cNvPr id="7"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3" name="Nadpis 12">
            <a:extLst>
              <a:ext uri="{FF2B5EF4-FFF2-40B4-BE49-F238E27FC236}">
                <a16:creationId xmlns:a16="http://schemas.microsoft.com/office/drawing/2014/main" id="{6B0440B8-6781-4DF7-853B-03D5855A8CB8}"/>
              </a:ext>
            </a:extLst>
          </p:cNvPr>
          <p:cNvSpPr>
            <a:spLocks noGrp="1"/>
          </p:cNvSpPr>
          <p:nvPr>
            <p:ph type="title" hasCustomPrompt="1"/>
          </p:nvPr>
        </p:nvSpPr>
        <p:spPr/>
        <p:txBody>
          <a:bodyPr/>
          <a:lstStyle/>
          <a:p>
            <a:r>
              <a:rPr lang="cs-CZ" dirty="0"/>
              <a:t>Kliknutím vložíte nadpis</a:t>
            </a:r>
          </a:p>
        </p:txBody>
      </p:sp>
      <p:sp>
        <p:nvSpPr>
          <p:cNvPr id="10" name="Zástupný symbol pro obsah 2">
            <a:extLst>
              <a:ext uri="{FF2B5EF4-FFF2-40B4-BE49-F238E27FC236}">
                <a16:creationId xmlns:a16="http://schemas.microsoft.com/office/drawing/2014/main" id="{5CA9AC87-D3DE-408C-9471-D419F4748341}"/>
              </a:ext>
            </a:extLst>
          </p:cNvPr>
          <p:cNvSpPr>
            <a:spLocks noGrp="1"/>
          </p:cNvSpPr>
          <p:nvPr>
            <p:ph idx="1" hasCustomPrompt="1"/>
          </p:nvPr>
        </p:nvSpPr>
        <p:spPr>
          <a:xfrm>
            <a:off x="720000" y="1692002"/>
            <a:ext cx="10753200"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id="{59BBB889-9A7B-9D4F-983C-EF6BCB924DA2}"/>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4034428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4" name="Nadpis 3">
            <a:extLst>
              <a:ext uri="{FF2B5EF4-FFF2-40B4-BE49-F238E27FC236}">
                <a16:creationId xmlns:a16="http://schemas.microsoft.com/office/drawing/2014/main" id="{ABDE9BC5-EE25-44B2-8081-F2B94BAA680C}"/>
              </a:ext>
            </a:extLst>
          </p:cNvPr>
          <p:cNvSpPr>
            <a:spLocks noGrp="1"/>
          </p:cNvSpPr>
          <p:nvPr>
            <p:ph type="title" hasCustomPrompt="1"/>
          </p:nvPr>
        </p:nvSpPr>
        <p:spPr/>
        <p:txBody>
          <a:bodyPr/>
          <a:lstStyle/>
          <a:p>
            <a:r>
              <a:rPr lang="cs-CZ" dirty="0"/>
              <a:t>Kliknutím vložíte nadpis</a:t>
            </a:r>
          </a:p>
        </p:txBody>
      </p:sp>
      <p:sp>
        <p:nvSpPr>
          <p:cNvPr id="8" name="Zástupný symbol pro obsah 2">
            <a:extLst>
              <a:ext uri="{FF2B5EF4-FFF2-40B4-BE49-F238E27FC236}">
                <a16:creationId xmlns:a16="http://schemas.microsoft.com/office/drawing/2014/main" id="{1D440DD4-5185-4C05-8E91-80CB3DC67394}"/>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9" name="Zástupný symbol pro obsah 2">
            <a:extLst>
              <a:ext uri="{FF2B5EF4-FFF2-40B4-BE49-F238E27FC236}">
                <a16:creationId xmlns:a16="http://schemas.microsoft.com/office/drawing/2014/main" id="{91531ABC-E456-4507-A022-87C2E3C7A2AA}"/>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1" name="Obrázek 8">
            <a:extLst>
              <a:ext uri="{FF2B5EF4-FFF2-40B4-BE49-F238E27FC236}">
                <a16:creationId xmlns:a16="http://schemas.microsoft.com/office/drawing/2014/main" id="{8B634E8E-DBA3-B14F-81EC-219FEC2F82C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966739591"/>
      </p:ext>
    </p:extLst>
  </p:cSld>
  <p:clrMapOvr>
    <a:masterClrMapping/>
  </p:clrMapOvr>
  <p:extLst>
    <p:ext uri="{DCECCB84-F9BA-43D5-87BE-67443E8EF086}">
      <p15:sldGuideLst xmlns:p15="http://schemas.microsoft.com/office/powerpoint/2012/main">
        <p15:guide id="1" orient="horz" pos="3657" userDrawn="1">
          <p15:clr>
            <a:srgbClr val="FBAE40"/>
          </p15:clr>
        </p15:guide>
        <p15:guide id="2" pos="7242"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adpis, podnadpis a porovnání">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16" name="Zástupný symbol pro text 7">
            <a:extLst>
              <a:ext uri="{FF2B5EF4-FFF2-40B4-BE49-F238E27FC236}">
                <a16:creationId xmlns:a16="http://schemas.microsoft.com/office/drawing/2014/main" id="{9F610B39-FB78-4767-BA31-C3D4E7D5586C}"/>
              </a:ext>
            </a:extLst>
          </p:cNvPr>
          <p:cNvSpPr>
            <a:spLocks noGrp="1"/>
          </p:cNvSpPr>
          <p:nvPr>
            <p:ph type="body" sz="quarter" idx="26" hasCustomPrompt="1"/>
          </p:nvPr>
        </p:nvSpPr>
        <p:spPr>
          <a:xfrm>
            <a:off x="720725" y="1296001"/>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8"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pPr lvl="0"/>
            <a:r>
              <a:rPr lang="cs-CZ" dirty="0"/>
              <a:t>Kliknutím vložíte nadpis</a:t>
            </a:r>
            <a:endParaRPr lang="cs-CZ" noProof="0" dirty="0"/>
          </a:p>
        </p:txBody>
      </p:sp>
      <p:sp>
        <p:nvSpPr>
          <p:cNvPr id="21" name="Zástupný symbol pro text 7">
            <a:extLst>
              <a:ext uri="{FF2B5EF4-FFF2-40B4-BE49-F238E27FC236}">
                <a16:creationId xmlns:a16="http://schemas.microsoft.com/office/drawing/2014/main" id="{9F610B39-FB78-4767-BA31-C3D4E7D5586C}"/>
              </a:ext>
            </a:extLst>
          </p:cNvPr>
          <p:cNvSpPr>
            <a:spLocks noGrp="1"/>
          </p:cNvSpPr>
          <p:nvPr>
            <p:ph type="body" sz="quarter" idx="27" hasCustomPrompt="1"/>
          </p:nvPr>
        </p:nvSpPr>
        <p:spPr>
          <a:xfrm>
            <a:off x="6251278" y="1290515"/>
            <a:ext cx="5220000"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11" name="Zástupný symbol pro obsah 2">
            <a:extLst>
              <a:ext uri="{FF2B5EF4-FFF2-40B4-BE49-F238E27FC236}">
                <a16:creationId xmlns:a16="http://schemas.microsoft.com/office/drawing/2014/main" id="{D7707F6E-62D9-4ACE-A33C-A5E15E5CDF75}"/>
              </a:ext>
            </a:extLst>
          </p:cNvPr>
          <p:cNvSpPr>
            <a:spLocks noGrp="1"/>
          </p:cNvSpPr>
          <p:nvPr>
            <p:ph idx="29" hasCustomPrompt="1"/>
          </p:nvPr>
        </p:nvSpPr>
        <p:spPr>
          <a:xfrm>
            <a:off x="72000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sp>
        <p:nvSpPr>
          <p:cNvPr id="13" name="Zástupný symbol pro obsah 2">
            <a:extLst>
              <a:ext uri="{FF2B5EF4-FFF2-40B4-BE49-F238E27FC236}">
                <a16:creationId xmlns:a16="http://schemas.microsoft.com/office/drawing/2014/main" id="{911B9D34-B8F8-4804-B959-27E40687C897}"/>
              </a:ext>
            </a:extLst>
          </p:cNvPr>
          <p:cNvSpPr>
            <a:spLocks noGrp="1"/>
          </p:cNvSpPr>
          <p:nvPr>
            <p:ph idx="30" hasCustomPrompt="1"/>
          </p:nvPr>
        </p:nvSpPr>
        <p:spPr>
          <a:xfrm>
            <a:off x="6251280" y="1701505"/>
            <a:ext cx="5219998" cy="4139998"/>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a:p>
            <a:pPr lvl="1"/>
            <a:r>
              <a:rPr lang="cs-CZ" noProof="0" dirty="0"/>
              <a:t>Druhá úroveň</a:t>
            </a:r>
            <a:endParaRPr lang="en-GB" noProof="0" dirty="0"/>
          </a:p>
          <a:p>
            <a:pPr lvl="2"/>
            <a:r>
              <a:rPr lang="cs-CZ" noProof="0" dirty="0"/>
              <a:t>Třetí úroveň</a:t>
            </a:r>
            <a:endParaRPr lang="en-GB" noProof="0" dirty="0"/>
          </a:p>
        </p:txBody>
      </p:sp>
      <p:pic>
        <p:nvPicPr>
          <p:cNvPr id="12" name="Obrázek 8">
            <a:extLst>
              <a:ext uri="{FF2B5EF4-FFF2-40B4-BE49-F238E27FC236}">
                <a16:creationId xmlns:a16="http://schemas.microsoft.com/office/drawing/2014/main" id="{F5224E24-147F-EE43-B65A-19061D0BD9F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317168426"/>
      </p:ext>
    </p:extLst>
  </p:cSld>
  <p:clrMapOvr>
    <a:masterClrMapping/>
  </p:clrMapOvr>
  <p:extLst>
    <p:ext uri="{DCECCB84-F9BA-43D5-87BE-67443E8EF086}">
      <p15:sldGuideLst xmlns:p15="http://schemas.microsoft.com/office/powerpoint/2012/main">
        <p15:guide id="1" orient="horz" pos="2886"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brázek s text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8DF9A9-CF6E-49C8-A8BC-74FDF24B8C33}"/>
              </a:ext>
            </a:extLst>
          </p:cNvPr>
          <p:cNvSpPr>
            <a:spLocks noGrp="1"/>
          </p:cNvSpPr>
          <p:nvPr>
            <p:ph type="title" hasCustomPrompt="1"/>
          </p:nvPr>
        </p:nvSpPr>
        <p:spPr/>
        <p:txBody>
          <a:bodyPr/>
          <a:lstStyle>
            <a:lvl1pPr>
              <a:defRPr/>
            </a:lvl1pPr>
          </a:lstStyle>
          <a:p>
            <a:r>
              <a:rPr lang="cs-CZ" dirty="0"/>
              <a:t>Kliknutím vložíte nadpis</a:t>
            </a:r>
          </a:p>
        </p:txBody>
      </p:sp>
      <p:sp>
        <p:nvSpPr>
          <p:cNvPr id="3" name="Zástupný symbol pro zápatí 2">
            <a:extLst>
              <a:ext uri="{FF2B5EF4-FFF2-40B4-BE49-F238E27FC236}">
                <a16:creationId xmlns:a16="http://schemas.microsoft.com/office/drawing/2014/main" id="{1E1D20B9-1A33-484F-AB08-D95E85A9CB29}"/>
              </a:ext>
            </a:extLst>
          </p:cNvPr>
          <p:cNvSpPr>
            <a:spLocks noGrp="1"/>
          </p:cNvSpPr>
          <p:nvPr>
            <p:ph type="ftr" sz="quarter" idx="10"/>
          </p:nvPr>
        </p:nvSpPr>
        <p:spPr/>
        <p:txBody>
          <a:bodyPr/>
          <a:lstStyle/>
          <a:p>
            <a:endParaRPr lang="cs-CZ" dirty="0"/>
          </a:p>
        </p:txBody>
      </p:sp>
      <p:sp>
        <p:nvSpPr>
          <p:cNvPr id="4" name="Zástupný symbol pro číslo snímku 3">
            <a:extLst>
              <a:ext uri="{FF2B5EF4-FFF2-40B4-BE49-F238E27FC236}">
                <a16:creationId xmlns:a16="http://schemas.microsoft.com/office/drawing/2014/main" id="{F7A2EACA-93F7-4696-A84F-C07E4801CB5C}"/>
              </a:ext>
            </a:extLst>
          </p:cNvPr>
          <p:cNvSpPr>
            <a:spLocks noGrp="1"/>
          </p:cNvSpPr>
          <p:nvPr>
            <p:ph type="sldNum" sz="quarter" idx="11"/>
          </p:nvPr>
        </p:nvSpPr>
        <p:spPr/>
        <p:txBody>
          <a:bodyPr/>
          <a:lstStyle/>
          <a:p>
            <a:fld id="{0DE708CC-0C3F-4567-9698-B54C0F35BD31}" type="slidenum">
              <a:rPr lang="cs-CZ" altLang="cs-CZ" smtClean="0"/>
              <a:pPr/>
              <a:t>‹#›</a:t>
            </a:fld>
            <a:endParaRPr lang="cs-CZ" altLang="cs-CZ" dirty="0"/>
          </a:p>
        </p:txBody>
      </p:sp>
      <p:sp>
        <p:nvSpPr>
          <p:cNvPr id="7" name="Zástupný symbol pro obsah 2">
            <a:extLst>
              <a:ext uri="{FF2B5EF4-FFF2-40B4-BE49-F238E27FC236}">
                <a16:creationId xmlns:a16="http://schemas.microsoft.com/office/drawing/2014/main" id="{45EA606A-B012-497D-A062-93B4C5E7BD37}"/>
              </a:ext>
            </a:extLst>
          </p:cNvPr>
          <p:cNvSpPr>
            <a:spLocks noGrp="1"/>
          </p:cNvSpPr>
          <p:nvPr>
            <p:ph idx="1" hasCustomPrompt="1"/>
          </p:nvPr>
        </p:nvSpPr>
        <p:spPr>
          <a:xfrm>
            <a:off x="7347735" y="2596845"/>
            <a:ext cx="4125465" cy="3208441"/>
          </a:xfrm>
          <a:prstGeom prst="rect">
            <a:avLst/>
          </a:prstGeom>
        </p:spPr>
        <p:txBody>
          <a:bodyPr/>
          <a:lstStyle>
            <a:lvl1pPr marL="252000" indent="-180000">
              <a:lnSpc>
                <a:spcPts val="3600"/>
              </a:lnSpc>
              <a:buClr>
                <a:schemeClr val="tx2"/>
              </a:buClr>
              <a:buSzPct val="100000"/>
              <a:buFont typeface="Arial" panose="020B0604020202020204" pitchFamily="34" charset="0"/>
              <a:buChar char="̶"/>
              <a:defRPr sz="2000"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sp>
        <p:nvSpPr>
          <p:cNvPr id="8" name="Zástupný symbol pro obrázek 7">
            <a:extLst>
              <a:ext uri="{FF2B5EF4-FFF2-40B4-BE49-F238E27FC236}">
                <a16:creationId xmlns:a16="http://schemas.microsoft.com/office/drawing/2014/main" id="{55454331-9726-47EA-9406-7071E2CA33DF}"/>
              </a:ext>
            </a:extLst>
          </p:cNvPr>
          <p:cNvSpPr>
            <a:spLocks noGrp="1"/>
          </p:cNvSpPr>
          <p:nvPr>
            <p:ph type="pic" sz="quarter" idx="12" hasCustomPrompt="1"/>
          </p:nvPr>
        </p:nvSpPr>
        <p:spPr>
          <a:xfrm>
            <a:off x="729509" y="1665288"/>
            <a:ext cx="6207791" cy="4139998"/>
          </a:xfrm>
        </p:spPr>
        <p:txBody>
          <a:bodyPr anchor="ctr"/>
          <a:lstStyle>
            <a:lvl1pPr algn="ctr">
              <a:defRPr>
                <a:solidFill>
                  <a:srgbClr val="0000DC"/>
                </a:solidFill>
              </a:defRPr>
            </a:lvl1pPr>
          </a:lstStyle>
          <a:p>
            <a:r>
              <a:rPr lang="cs-CZ" dirty="0"/>
              <a:t>Kliknutím na ikonu vložíte obrázek</a:t>
            </a:r>
          </a:p>
        </p:txBody>
      </p:sp>
      <p:sp>
        <p:nvSpPr>
          <p:cNvPr id="11" name="Zástupný symbol pro text 7">
            <a:extLst>
              <a:ext uri="{FF2B5EF4-FFF2-40B4-BE49-F238E27FC236}">
                <a16:creationId xmlns:a16="http://schemas.microsoft.com/office/drawing/2014/main" id="{B0741B4D-1AE5-4AB1-8AD2-5E6FAC7F6F20}"/>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pic>
        <p:nvPicPr>
          <p:cNvPr id="9" name="Obrázek 8">
            <a:extLst>
              <a:ext uri="{FF2B5EF4-FFF2-40B4-BE49-F238E27FC236}">
                <a16:creationId xmlns:a16="http://schemas.microsoft.com/office/drawing/2014/main" id="{9FA8E4E0-B396-804E-A80F-F901C2CBAF0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32835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Nadpis, podnadpis a tři sloupce">
    <p:spTree>
      <p:nvGrpSpPr>
        <p:cNvPr id="1" name=""/>
        <p:cNvGrpSpPr/>
        <p:nvPr/>
      </p:nvGrpSpPr>
      <p:grpSpPr>
        <a:xfrm>
          <a:off x="0" y="0"/>
          <a:ext cx="0" cy="0"/>
          <a:chOff x="0" y="0"/>
          <a:chExt cx="0" cy="0"/>
        </a:xfrm>
      </p:grpSpPr>
      <p:sp>
        <p:nvSpPr>
          <p:cNvPr id="13" name="Zástupný symbol pro obsah 12">
            <a:extLst>
              <a:ext uri="{FF2B5EF4-FFF2-40B4-BE49-F238E27FC236}">
                <a16:creationId xmlns:a16="http://schemas.microsoft.com/office/drawing/2014/main" id="{548D6DE9-EB16-4D0A-9F96-DD69C3E97213}"/>
              </a:ext>
            </a:extLst>
          </p:cNvPr>
          <p:cNvSpPr>
            <a:spLocks noGrp="1"/>
          </p:cNvSpPr>
          <p:nvPr>
            <p:ph sz="quarter" idx="22" hasCustomPrompt="1"/>
          </p:nvPr>
        </p:nvSpPr>
        <p:spPr>
          <a:xfrm>
            <a:off x="4440000" y="1692002"/>
            <a:ext cx="3311525" cy="2230711"/>
          </a:xfrm>
        </p:spPr>
        <p:txBody>
          <a:bodyPr/>
          <a:lstStyle>
            <a:lvl1pPr>
              <a:defRPr/>
            </a:lvl1pPr>
          </a:lstStyle>
          <a:p>
            <a:pPr lvl="0"/>
            <a:r>
              <a:rPr lang="cs-CZ" noProof="0" dirty="0"/>
              <a:t>Kliknutím vložíte text</a:t>
            </a:r>
          </a:p>
        </p:txBody>
      </p:sp>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Zástupný symbol pro text 5">
            <a:extLst>
              <a:ext uri="{FF2B5EF4-FFF2-40B4-BE49-F238E27FC236}">
                <a16:creationId xmlns:a16="http://schemas.microsoft.com/office/drawing/2014/main" id="{C2D097E9-9E99-4F02-A434-E69D713D0FBC}"/>
              </a:ext>
            </a:extLst>
          </p:cNvPr>
          <p:cNvSpPr>
            <a:spLocks noGrp="1"/>
          </p:cNvSpPr>
          <p:nvPr>
            <p:ph type="body" sz="quarter" idx="12" hasCustomPrompt="1"/>
          </p:nvPr>
        </p:nvSpPr>
        <p:spPr>
          <a:xfrm>
            <a:off x="719999"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7" name="Zástupný symbol pro text 5">
            <a:extLst>
              <a:ext uri="{FF2B5EF4-FFF2-40B4-BE49-F238E27FC236}">
                <a16:creationId xmlns:a16="http://schemas.microsoft.com/office/drawing/2014/main" id="{7E169087-A2FD-4849-9AAC-BD41AA07A5EA}"/>
              </a:ext>
            </a:extLst>
          </p:cNvPr>
          <p:cNvSpPr>
            <a:spLocks noGrp="1"/>
          </p:cNvSpPr>
          <p:nvPr>
            <p:ph type="body" sz="quarter" idx="14" hasCustomPrompt="1"/>
          </p:nvPr>
        </p:nvSpPr>
        <p:spPr>
          <a:xfrm>
            <a:off x="4440000" y="4414271"/>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9" name="Zástupný symbol pro text 5">
            <a:extLst>
              <a:ext uri="{FF2B5EF4-FFF2-40B4-BE49-F238E27FC236}">
                <a16:creationId xmlns:a16="http://schemas.microsoft.com/office/drawing/2014/main" id="{E14CE5FF-FB97-4634-9714-4B5C0FDA3862}"/>
              </a:ext>
            </a:extLst>
          </p:cNvPr>
          <p:cNvSpPr>
            <a:spLocks noGrp="1"/>
          </p:cNvSpPr>
          <p:nvPr>
            <p:ph type="body" sz="quarter" idx="15" hasCustomPrompt="1"/>
          </p:nvPr>
        </p:nvSpPr>
        <p:spPr>
          <a:xfrm>
            <a:off x="8161200" y="4414270"/>
            <a:ext cx="3312000" cy="1427730"/>
          </a:xfrm>
        </p:spPr>
        <p:txBody>
          <a:bodyPr lIns="0" tIns="0" rIns="0" bIns="0" numCol="1" spcCol="324000">
            <a:noAutofit/>
          </a:bodyPr>
          <a:lstStyle>
            <a:lvl1pPr algn="l">
              <a:lnSpc>
                <a:spcPts val="1800"/>
              </a:lnSpc>
              <a:defRPr sz="1500" b="0">
                <a:solidFill>
                  <a:schemeClr val="tx1"/>
                </a:solidFill>
              </a:defRPr>
            </a:lvl1pPr>
            <a:lvl2pPr algn="l">
              <a:defRPr u="none"/>
            </a:lvl2pPr>
            <a:lvl3pPr algn="l">
              <a:defRPr>
                <a:latin typeface="+mn-lt"/>
              </a:defRPr>
            </a:lvl3pPr>
            <a:lvl4pPr algn="l">
              <a:defRPr/>
            </a:lvl4pPr>
            <a:lvl5pPr algn="l">
              <a:defRPr/>
            </a:lvl5pPr>
          </a:lstStyle>
          <a:p>
            <a:pPr lvl="0"/>
            <a:r>
              <a:rPr lang="cs-CZ" noProof="0" dirty="0"/>
              <a:t>Kliknutím vložíte text</a:t>
            </a:r>
          </a:p>
        </p:txBody>
      </p:sp>
      <p:sp>
        <p:nvSpPr>
          <p:cNvPr id="14" name="Zástupný symbol pro text 13">
            <a:extLst>
              <a:ext uri="{FF2B5EF4-FFF2-40B4-BE49-F238E27FC236}">
                <a16:creationId xmlns:a16="http://schemas.microsoft.com/office/drawing/2014/main" id="{DD220DBF-2B26-4E32-826A-79839FF51027}"/>
              </a:ext>
            </a:extLst>
          </p:cNvPr>
          <p:cNvSpPr>
            <a:spLocks noGrp="1"/>
          </p:cNvSpPr>
          <p:nvPr>
            <p:ph type="body" sz="quarter" idx="19" hasCustomPrompt="1"/>
          </p:nvPr>
        </p:nvSpPr>
        <p:spPr>
          <a:xfrm>
            <a:off x="720725" y="4025136"/>
            <a:ext cx="3311525" cy="216000"/>
          </a:xfrm>
        </p:spPr>
        <p:txBody>
          <a:bodyPr anchor="ctr"/>
          <a:lstStyle>
            <a:lvl1pPr>
              <a:lnSpc>
                <a:spcPts val="1100"/>
              </a:lnSpc>
              <a:defRPr sz="1000" b="0"/>
            </a:lvl1pPr>
          </a:lstStyle>
          <a:p>
            <a:pPr lvl="0"/>
            <a:r>
              <a:rPr lang="cs-CZ" noProof="0" dirty="0"/>
              <a:t>Kliknutím vložíte text</a:t>
            </a:r>
          </a:p>
        </p:txBody>
      </p:sp>
      <p:sp>
        <p:nvSpPr>
          <p:cNvPr id="15" name="Zástupný symbol pro text 13">
            <a:extLst>
              <a:ext uri="{FF2B5EF4-FFF2-40B4-BE49-F238E27FC236}">
                <a16:creationId xmlns:a16="http://schemas.microsoft.com/office/drawing/2014/main" id="{AD9E96F9-7F56-4453-A9FC-693AF7E57BB4}"/>
              </a:ext>
            </a:extLst>
          </p:cNvPr>
          <p:cNvSpPr>
            <a:spLocks noGrp="1"/>
          </p:cNvSpPr>
          <p:nvPr>
            <p:ph type="body" sz="quarter" idx="20" hasCustomPrompt="1"/>
          </p:nvPr>
        </p:nvSpPr>
        <p:spPr>
          <a:xfrm>
            <a:off x="4440475" y="4025136"/>
            <a:ext cx="3311525" cy="216000"/>
          </a:xfrm>
        </p:spPr>
        <p:txBody>
          <a:bodyPr anchor="ctr"/>
          <a:lstStyle>
            <a:lvl1pPr>
              <a:lnSpc>
                <a:spcPts val="1100"/>
              </a:lnSpc>
              <a:defRPr sz="1000" b="0"/>
            </a:lvl1pPr>
          </a:lstStyle>
          <a:p>
            <a:pPr lvl="0"/>
            <a:r>
              <a:rPr lang="cs-CZ" noProof="0" dirty="0"/>
              <a:t>Kliknutím vložíte text</a:t>
            </a:r>
          </a:p>
        </p:txBody>
      </p:sp>
      <p:sp>
        <p:nvSpPr>
          <p:cNvPr id="16" name="Zástupný symbol pro text 13">
            <a:extLst>
              <a:ext uri="{FF2B5EF4-FFF2-40B4-BE49-F238E27FC236}">
                <a16:creationId xmlns:a16="http://schemas.microsoft.com/office/drawing/2014/main" id="{88362389-3E8C-4129-819C-75F0F7922D0F}"/>
              </a:ext>
            </a:extLst>
          </p:cNvPr>
          <p:cNvSpPr>
            <a:spLocks noGrp="1"/>
          </p:cNvSpPr>
          <p:nvPr>
            <p:ph type="body" sz="quarter" idx="21" hasCustomPrompt="1"/>
          </p:nvPr>
        </p:nvSpPr>
        <p:spPr>
          <a:xfrm>
            <a:off x="8161436" y="4025136"/>
            <a:ext cx="3311525" cy="216000"/>
          </a:xfrm>
        </p:spPr>
        <p:txBody>
          <a:bodyPr anchor="ctr"/>
          <a:lstStyle>
            <a:lvl1pPr>
              <a:lnSpc>
                <a:spcPts val="1100"/>
              </a:lnSpc>
              <a:defRPr sz="1000" b="0"/>
            </a:lvl1pPr>
          </a:lstStyle>
          <a:p>
            <a:pPr lvl="0"/>
            <a:r>
              <a:rPr lang="cs-CZ" noProof="0" dirty="0"/>
              <a:t>Kliknutím vložíte text</a:t>
            </a:r>
          </a:p>
        </p:txBody>
      </p:sp>
      <p:sp>
        <p:nvSpPr>
          <p:cNvPr id="18" name="Zástupný symbol pro obsah 12">
            <a:extLst>
              <a:ext uri="{FF2B5EF4-FFF2-40B4-BE49-F238E27FC236}">
                <a16:creationId xmlns:a16="http://schemas.microsoft.com/office/drawing/2014/main" id="{DE897ACA-C285-471C-BF3F-2886D04C7F9F}"/>
              </a:ext>
            </a:extLst>
          </p:cNvPr>
          <p:cNvSpPr>
            <a:spLocks noGrp="1"/>
          </p:cNvSpPr>
          <p:nvPr>
            <p:ph sz="quarter" idx="23" hasCustomPrompt="1"/>
          </p:nvPr>
        </p:nvSpPr>
        <p:spPr>
          <a:xfrm>
            <a:off x="719999" y="1692002"/>
            <a:ext cx="3311525" cy="2230711"/>
          </a:xfrm>
        </p:spPr>
        <p:txBody>
          <a:bodyPr/>
          <a:lstStyle>
            <a:lvl1pPr>
              <a:defRPr/>
            </a:lvl1pPr>
          </a:lstStyle>
          <a:p>
            <a:pPr lvl="0"/>
            <a:r>
              <a:rPr lang="cs-CZ" noProof="0" dirty="0"/>
              <a:t>Kliknutím vložíte text</a:t>
            </a:r>
          </a:p>
        </p:txBody>
      </p:sp>
      <p:sp>
        <p:nvSpPr>
          <p:cNvPr id="20" name="Zástupný symbol pro obsah 12">
            <a:extLst>
              <a:ext uri="{FF2B5EF4-FFF2-40B4-BE49-F238E27FC236}">
                <a16:creationId xmlns:a16="http://schemas.microsoft.com/office/drawing/2014/main" id="{9AF93628-9CF3-4CB5-A8C7-735B527D49B2}"/>
              </a:ext>
            </a:extLst>
          </p:cNvPr>
          <p:cNvSpPr>
            <a:spLocks noGrp="1"/>
          </p:cNvSpPr>
          <p:nvPr>
            <p:ph sz="quarter" idx="24" hasCustomPrompt="1"/>
          </p:nvPr>
        </p:nvSpPr>
        <p:spPr>
          <a:xfrm>
            <a:off x="8160001" y="1692002"/>
            <a:ext cx="3311525" cy="2230711"/>
          </a:xfrm>
        </p:spPr>
        <p:txBody>
          <a:bodyPr/>
          <a:lstStyle>
            <a:lvl1pPr>
              <a:defRPr/>
            </a:lvl1pPr>
          </a:lstStyle>
          <a:p>
            <a:pPr lvl="0"/>
            <a:r>
              <a:rPr lang="cs-CZ" noProof="0" dirty="0"/>
              <a:t>Kliknutím vložíte text</a:t>
            </a:r>
          </a:p>
        </p:txBody>
      </p:sp>
      <p:sp>
        <p:nvSpPr>
          <p:cNvPr id="19" name="Zástupný symbol pro text 7">
            <a:extLst>
              <a:ext uri="{FF2B5EF4-FFF2-40B4-BE49-F238E27FC236}">
                <a16:creationId xmlns:a16="http://schemas.microsoft.com/office/drawing/2014/main" id="{9F610B39-FB78-4767-BA31-C3D4E7D5586C}"/>
              </a:ext>
            </a:extLst>
          </p:cNvPr>
          <p:cNvSpPr>
            <a:spLocks noGrp="1"/>
          </p:cNvSpPr>
          <p:nvPr>
            <p:ph type="body" sz="quarter" idx="13" hasCustomPrompt="1"/>
          </p:nvPr>
        </p:nvSpPr>
        <p:spPr>
          <a:xfrm>
            <a:off x="720725" y="1296001"/>
            <a:ext cx="10752138" cy="271576"/>
          </a:xfrm>
        </p:spPr>
        <p:txBody>
          <a:bodyPr lIns="0" tIns="0" rIns="0" bIns="0">
            <a:noAutofit/>
          </a:bodyPr>
          <a:lstStyle>
            <a:lvl1pPr algn="l">
              <a:lnSpc>
                <a:spcPts val="2300"/>
              </a:lnSpc>
              <a:defRPr sz="2000" b="0">
                <a:solidFill>
                  <a:schemeClr val="tx2"/>
                </a:solidFill>
              </a:defRPr>
            </a:lvl1pPr>
          </a:lstStyle>
          <a:p>
            <a:pPr lvl="0"/>
            <a:r>
              <a:rPr lang="cs-CZ" noProof="0" dirty="0"/>
              <a:t>Kliknutím vložíte podnadpis</a:t>
            </a:r>
          </a:p>
        </p:txBody>
      </p:sp>
      <p:sp>
        <p:nvSpPr>
          <p:cNvPr id="21" name="Nadpis 12">
            <a:extLst>
              <a:ext uri="{FF2B5EF4-FFF2-40B4-BE49-F238E27FC236}">
                <a16:creationId xmlns:a16="http://schemas.microsoft.com/office/drawing/2014/main" id="{6B0440B8-6781-4DF7-853B-03D5855A8CB8}"/>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17" name="Obrázek 8">
            <a:extLst>
              <a:ext uri="{FF2B5EF4-FFF2-40B4-BE49-F238E27FC236}">
                <a16:creationId xmlns:a16="http://schemas.microsoft.com/office/drawing/2014/main" id="{A63F5DF2-7BE9-9D42-95D5-0960F0062F2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713741071"/>
      </p:ext>
    </p:extLst>
  </p:cSld>
  <p:clrMapOvr>
    <a:masterClrMapping/>
  </p:clrMapOvr>
  <p:extLst>
    <p:ext uri="{DCECCB84-F9BA-43D5-87BE-67443E8EF086}">
      <p15:sldGuideLst xmlns:p15="http://schemas.microsoft.com/office/powerpoint/2012/main">
        <p15:guide id="1" orient="horz" pos="1049"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ouze obsah">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8" name="Zástupný symbol pro obsah 2">
            <a:extLst>
              <a:ext uri="{FF2B5EF4-FFF2-40B4-BE49-F238E27FC236}">
                <a16:creationId xmlns:a16="http://schemas.microsoft.com/office/drawing/2014/main" id="{51439ED6-907B-45D9-8FCC-98AE21B3C06D}"/>
              </a:ext>
            </a:extLst>
          </p:cNvPr>
          <p:cNvSpPr>
            <a:spLocks noGrp="1"/>
          </p:cNvSpPr>
          <p:nvPr>
            <p:ph idx="12" hasCustomPrompt="1"/>
          </p:nvPr>
        </p:nvSpPr>
        <p:spPr>
          <a:xfrm>
            <a:off x="720000" y="692150"/>
            <a:ext cx="10753200" cy="5139850"/>
          </a:xfrm>
          <a:prstGeom prst="rect">
            <a:avLst/>
          </a:prstGeom>
        </p:spPr>
        <p:txBody>
          <a:bodyPr/>
          <a:lstStyle>
            <a:lvl1pPr marL="72000" indent="0">
              <a:lnSpc>
                <a:spcPts val="3600"/>
              </a:lnSpc>
              <a:buClr>
                <a:schemeClr val="tx2"/>
              </a:buClr>
              <a:buSzPct val="100000"/>
              <a:buFont typeface="Arial" panose="020B0604020202020204" pitchFamily="34" charset="0"/>
              <a:buNone/>
              <a:defRPr b="0"/>
            </a:lvl1pPr>
            <a:lvl2pPr marL="504000" indent="-180000">
              <a:lnSpc>
                <a:spcPct val="100000"/>
              </a:lnSpc>
              <a:buClr>
                <a:schemeClr val="tx2"/>
              </a:buClr>
              <a:buFont typeface="Arial" panose="020B0604020202020204" pitchFamily="34" charset="0"/>
              <a:buChar char="̶"/>
              <a:defRPr sz="2000"/>
            </a:lvl2pPr>
            <a:lvl3pPr marL="914400" indent="0">
              <a:lnSpc>
                <a:spcPct val="100000"/>
              </a:lnSpc>
              <a:buNone/>
              <a:defRPr sz="1600"/>
            </a:lvl3pPr>
          </a:lstStyle>
          <a:p>
            <a:pPr lvl="0"/>
            <a:r>
              <a:rPr lang="cs-CZ" noProof="0" dirty="0"/>
              <a:t>Kliknutím vložíte text</a:t>
            </a:r>
            <a:endParaRPr lang="en-GB" noProof="0" dirty="0"/>
          </a:p>
        </p:txBody>
      </p:sp>
      <p:pic>
        <p:nvPicPr>
          <p:cNvPr id="7" name="Obrázek 8">
            <a:extLst>
              <a:ext uri="{FF2B5EF4-FFF2-40B4-BE49-F238E27FC236}">
                <a16:creationId xmlns:a16="http://schemas.microsoft.com/office/drawing/2014/main" id="{2B91F2EA-D76F-7D4C-960D-6E3E77E7184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234975528"/>
      </p:ext>
    </p:extLst>
  </p:cSld>
  <p:clrMapOvr>
    <a:masterClrMapping/>
  </p:clrMapOvr>
  <p:extLst>
    <p:ext uri="{DCECCB84-F9BA-43D5-87BE-67443E8EF086}">
      <p15:sldGuideLst xmlns:p15="http://schemas.microsoft.com/office/powerpoint/2012/main">
        <p15:guide id="1" orient="horz" pos="436" userDrawn="1">
          <p15:clr>
            <a:srgbClr val="FBAE40"/>
          </p15:clr>
        </p15:guide>
        <p15:guide id="2" pos="43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ouze nadpis">
    <p:spTree>
      <p:nvGrpSpPr>
        <p:cNvPr id="1" name=""/>
        <p:cNvGrpSpPr/>
        <p:nvPr/>
      </p:nvGrpSpPr>
      <p:grpSpPr>
        <a:xfrm>
          <a:off x="0" y="0"/>
          <a:ext cx="0" cy="0"/>
          <a:chOff x="0" y="0"/>
          <a:chExt cx="0" cy="0"/>
        </a:xfrm>
      </p:grpSpPr>
      <p:sp>
        <p:nvSpPr>
          <p:cNvPr id="2" name="Zástupný symbol pro zápatí 1"/>
          <p:cNvSpPr>
            <a:spLocks noGrp="1"/>
          </p:cNvSpPr>
          <p:nvPr>
            <p:ph type="ftr" sz="quarter" idx="10"/>
          </p:nvPr>
        </p:nvSpPr>
        <p:spPr/>
        <p:txBody>
          <a:bodyPr/>
          <a:lstStyle>
            <a:lvl1pPr>
              <a:defRPr/>
            </a:lvl1pPr>
          </a:lstStyle>
          <a:p>
            <a:endParaRPr lang="cs-CZ" dirty="0"/>
          </a:p>
        </p:txBody>
      </p:sp>
      <p:sp>
        <p:nvSpPr>
          <p:cNvPr id="3" name="Zástupný symbol pro číslo snímku 2"/>
          <p:cNvSpPr>
            <a:spLocks noGrp="1"/>
          </p:cNvSpPr>
          <p:nvPr>
            <p:ph type="sldNum" sz="quarter" idx="11"/>
          </p:nvPr>
        </p:nvSpPr>
        <p:spPr/>
        <p:txBody>
          <a:bodyPr/>
          <a:lstStyle>
            <a:lvl1pPr>
              <a:defRPr/>
            </a:lvl1pPr>
          </a:lstStyle>
          <a:p>
            <a:fld id="{D6D6C118-631F-4A80-9886-907009361577}" type="slidenum">
              <a:rPr lang="cs-CZ" altLang="cs-CZ"/>
              <a:pPr/>
              <a:t>‹#›</a:t>
            </a:fld>
            <a:endParaRPr lang="cs-CZ" altLang="cs-CZ" dirty="0"/>
          </a:p>
        </p:txBody>
      </p:sp>
      <p:sp>
        <p:nvSpPr>
          <p:cNvPr id="6" name="Nadpis 12">
            <a:extLst>
              <a:ext uri="{FF2B5EF4-FFF2-40B4-BE49-F238E27FC236}">
                <a16:creationId xmlns:a16="http://schemas.microsoft.com/office/drawing/2014/main" id="{C80D1D37-E5CA-42AD-BE6B-219FAFB54670}"/>
              </a:ext>
            </a:extLst>
          </p:cNvPr>
          <p:cNvSpPr>
            <a:spLocks noGrp="1"/>
          </p:cNvSpPr>
          <p:nvPr>
            <p:ph type="title" hasCustomPrompt="1"/>
          </p:nvPr>
        </p:nvSpPr>
        <p:spPr>
          <a:xfrm>
            <a:off x="720000" y="720000"/>
            <a:ext cx="10753200" cy="451576"/>
          </a:xfrm>
        </p:spPr>
        <p:txBody>
          <a:bodyPr/>
          <a:lstStyle/>
          <a:p>
            <a:r>
              <a:rPr lang="cs-CZ" dirty="0"/>
              <a:t>Kliknutím vložíte nadpis</a:t>
            </a:r>
          </a:p>
        </p:txBody>
      </p:sp>
      <p:pic>
        <p:nvPicPr>
          <p:cNvPr id="7" name="Obrázek 8">
            <a:extLst>
              <a:ext uri="{FF2B5EF4-FFF2-40B4-BE49-F238E27FC236}">
                <a16:creationId xmlns:a16="http://schemas.microsoft.com/office/drawing/2014/main" id="{E7FAA686-EF64-0D47-AFF9-2958D278989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881277" y="6048000"/>
            <a:ext cx="867342" cy="594470"/>
          </a:xfrm>
          <a:prstGeom prst="rect">
            <a:avLst/>
          </a:prstGeom>
        </p:spPr>
      </p:pic>
    </p:spTree>
    <p:extLst>
      <p:ext uri="{BB962C8B-B14F-4D97-AF65-F5344CB8AC3E}">
        <p14:creationId xmlns:p14="http://schemas.microsoft.com/office/powerpoint/2010/main" val="3845540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29" name="Rectangle 17"/>
          <p:cNvSpPr>
            <a:spLocks noGrp="1" noChangeArrowheads="1"/>
          </p:cNvSpPr>
          <p:nvPr>
            <p:ph type="ftr" sz="quarter" idx="3"/>
          </p:nvPr>
        </p:nvSpPr>
        <p:spPr bwMode="auto">
          <a:xfrm>
            <a:off x="720000" y="6228000"/>
            <a:ext cx="7920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lvl1pPr>
              <a:defRPr lang="cs-CZ" altLang="cs-CZ" sz="1200" dirty="0" smtClean="0">
                <a:solidFill>
                  <a:schemeClr val="tx2"/>
                </a:solidFill>
                <a:latin typeface="+mj-lt"/>
              </a:defRPr>
            </a:lvl1pPr>
          </a:lstStyle>
          <a:p>
            <a:endParaRPr lang="cs-CZ" dirty="0"/>
          </a:p>
        </p:txBody>
      </p:sp>
      <p:sp>
        <p:nvSpPr>
          <p:cNvPr id="64530" name="Rectangle 18"/>
          <p:cNvSpPr>
            <a:spLocks noGrp="1" noChangeArrowheads="1"/>
          </p:cNvSpPr>
          <p:nvPr>
            <p:ph type="sldNum" sz="quarter" idx="4"/>
          </p:nvPr>
        </p:nvSpPr>
        <p:spPr bwMode="auto">
          <a:xfrm>
            <a:off x="414000" y="6228000"/>
            <a:ext cx="252000" cy="25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bodyPr>
          <a:lstStyle>
            <a:lvl1pPr algn="l">
              <a:defRPr sz="1200" b="0">
                <a:solidFill>
                  <a:schemeClr val="tx2"/>
                </a:solidFill>
                <a:latin typeface="+mj-lt"/>
              </a:defRPr>
            </a:lvl1pPr>
          </a:lstStyle>
          <a:p>
            <a:fld id="{0DE708CC-0C3F-4567-9698-B54C0F35BD31}" type="slidenum">
              <a:rPr lang="cs-CZ" altLang="cs-CZ" smtClean="0"/>
              <a:pPr/>
              <a:t>‹#›</a:t>
            </a:fld>
            <a:endParaRPr lang="cs-CZ" altLang="cs-CZ" dirty="0"/>
          </a:p>
        </p:txBody>
      </p:sp>
      <p:sp>
        <p:nvSpPr>
          <p:cNvPr id="2" name="Zástupný nadpis 1">
            <a:extLst>
              <a:ext uri="{FF2B5EF4-FFF2-40B4-BE49-F238E27FC236}">
                <a16:creationId xmlns:a16="http://schemas.microsoft.com/office/drawing/2014/main" id="{E73EFD05-44F7-4406-AC4D-1167FBFF8008}"/>
              </a:ext>
            </a:extLst>
          </p:cNvPr>
          <p:cNvSpPr>
            <a:spLocks noGrp="1"/>
          </p:cNvSpPr>
          <p:nvPr>
            <p:ph type="title"/>
          </p:nvPr>
        </p:nvSpPr>
        <p:spPr>
          <a:xfrm>
            <a:off x="720000" y="720000"/>
            <a:ext cx="10753200" cy="451576"/>
          </a:xfrm>
          <a:prstGeom prst="rect">
            <a:avLst/>
          </a:prstGeom>
        </p:spPr>
        <p:txBody>
          <a:bodyPr vert="horz" lIns="0" tIns="0" rIns="0" bIns="0" rtlCol="0" anchor="t" anchorCtr="0">
            <a:noAutofit/>
          </a:bodyPr>
          <a:lstStyle/>
          <a:p>
            <a:r>
              <a:rPr lang="cs-CZ" dirty="0"/>
              <a:t>Kliknutím vložíte nadpis</a:t>
            </a:r>
          </a:p>
        </p:txBody>
      </p:sp>
      <p:sp>
        <p:nvSpPr>
          <p:cNvPr id="5" name="Zástupný symbol pro text 4">
            <a:extLst>
              <a:ext uri="{FF2B5EF4-FFF2-40B4-BE49-F238E27FC236}">
                <a16:creationId xmlns:a16="http://schemas.microsoft.com/office/drawing/2014/main" id="{A4DA628E-D8CA-41EE-AA1A-D14D1A53A264}"/>
              </a:ext>
            </a:extLst>
          </p:cNvPr>
          <p:cNvSpPr>
            <a:spLocks noGrp="1"/>
          </p:cNvSpPr>
          <p:nvPr>
            <p:ph type="body" idx="1"/>
          </p:nvPr>
        </p:nvSpPr>
        <p:spPr>
          <a:xfrm>
            <a:off x="718800" y="1872000"/>
            <a:ext cx="10753200" cy="3960000"/>
          </a:xfrm>
          <a:prstGeom prst="rect">
            <a:avLst/>
          </a:prstGeom>
        </p:spPr>
        <p:txBody>
          <a:bodyPr vert="horz" lIns="0" tIns="0" rIns="0" bIns="0" rtlCol="0">
            <a:noAutofit/>
          </a:bodyPr>
          <a:lstStyle/>
          <a:p>
            <a:pPr marL="0" marR="0" lvl="0" indent="0" algn="l" defTabSz="914400" rtl="0" eaLnBrk="1" fontAlgn="base" latinLnBrk="0" hangingPunct="1">
              <a:lnSpc>
                <a:spcPct val="114000"/>
              </a:lnSpc>
              <a:spcBef>
                <a:spcPts val="0"/>
              </a:spcBef>
              <a:spcAft>
                <a:spcPct val="0"/>
              </a:spcAft>
              <a:buClr>
                <a:schemeClr val="tx2"/>
              </a:buClr>
              <a:buSzPct val="100000"/>
              <a:buFontTx/>
              <a:buNone/>
              <a:tabLst/>
              <a:defRPr/>
            </a:pPr>
            <a:r>
              <a:rPr lang="cs-CZ" noProof="0" dirty="0"/>
              <a:t>Kliknutím vložíte text</a:t>
            </a:r>
          </a:p>
        </p:txBody>
      </p:sp>
    </p:spTree>
  </p:cSld>
  <p:clrMap bg1="lt1" tx1="dk1" bg2="lt2" tx2="dk2" accent1="accent1" accent2="accent2" accent3="accent3" accent4="accent4" accent5="accent5" accent6="accent6" hlink="hlink" folHlink="folHlink"/>
  <p:sldLayoutIdLst>
    <p:sldLayoutId id="2147483678" r:id="rId1"/>
    <p:sldLayoutId id="2147483684" r:id="rId2"/>
    <p:sldLayoutId id="2147483685" r:id="rId3"/>
    <p:sldLayoutId id="2147483674" r:id="rId4"/>
    <p:sldLayoutId id="2147483688" r:id="rId5"/>
    <p:sldLayoutId id="2147483698" r:id="rId6"/>
    <p:sldLayoutId id="2147483673" r:id="rId7"/>
    <p:sldLayoutId id="2147483675" r:id="rId8"/>
    <p:sldLayoutId id="2147483695" r:id="rId9"/>
    <p:sldLayoutId id="2147483677" r:id="rId10"/>
    <p:sldLayoutId id="2147483686" r:id="rId11"/>
    <p:sldLayoutId id="2147483697" r:id="rId12"/>
    <p:sldLayoutId id="2147483690" r:id="rId13"/>
    <p:sldLayoutId id="2147483696" r:id="rId14"/>
    <p:sldLayoutId id="2147483694" r:id="rId15"/>
    <p:sldLayoutId id="2147483692" r:id="rId16"/>
    <p:sldLayoutId id="2147483693" r:id="rId17"/>
  </p:sldLayoutIdLst>
  <p:hf hdr="0" ftr="0" dt="0"/>
  <p:txStyles>
    <p:titleStyle>
      <a:lvl1pPr algn="l" rtl="0" eaLnBrk="1" fontAlgn="base" hangingPunct="1">
        <a:lnSpc>
          <a:spcPts val="4000"/>
        </a:lnSpc>
        <a:spcBef>
          <a:spcPct val="0"/>
        </a:spcBef>
        <a:spcAft>
          <a:spcPct val="0"/>
        </a:spcAft>
        <a:defRPr sz="4000" b="1">
          <a:solidFill>
            <a:schemeClr val="tx2"/>
          </a:solidFill>
          <a:latin typeface="+mj-lt"/>
          <a:ea typeface="+mj-ea"/>
          <a:cs typeface="+mj-cs"/>
        </a:defRPr>
      </a:lvl1pPr>
      <a:lvl2pPr algn="l" rtl="0" eaLnBrk="1" fontAlgn="base" hangingPunct="1">
        <a:spcBef>
          <a:spcPct val="0"/>
        </a:spcBef>
        <a:spcAft>
          <a:spcPct val="0"/>
        </a:spcAft>
        <a:defRPr sz="2400" b="1">
          <a:solidFill>
            <a:srgbClr val="00287D"/>
          </a:solidFill>
          <a:latin typeface="Tahoma" pitchFamily="34" charset="0"/>
        </a:defRPr>
      </a:lvl2pPr>
      <a:lvl3pPr algn="l" rtl="0" eaLnBrk="1" fontAlgn="base" hangingPunct="1">
        <a:spcBef>
          <a:spcPct val="0"/>
        </a:spcBef>
        <a:spcAft>
          <a:spcPct val="0"/>
        </a:spcAft>
        <a:defRPr sz="2400" b="1">
          <a:solidFill>
            <a:srgbClr val="00287D"/>
          </a:solidFill>
          <a:latin typeface="Tahoma" pitchFamily="34" charset="0"/>
        </a:defRPr>
      </a:lvl3pPr>
      <a:lvl4pPr algn="l" rtl="0" eaLnBrk="1" fontAlgn="base" hangingPunct="1">
        <a:spcBef>
          <a:spcPct val="0"/>
        </a:spcBef>
        <a:spcAft>
          <a:spcPct val="0"/>
        </a:spcAft>
        <a:defRPr sz="2400" b="1">
          <a:solidFill>
            <a:srgbClr val="00287D"/>
          </a:solidFill>
          <a:latin typeface="Tahoma" pitchFamily="34" charset="0"/>
        </a:defRPr>
      </a:lvl4pPr>
      <a:lvl5pPr algn="l" rtl="0" eaLnBrk="1" fontAlgn="base" hangingPunct="1">
        <a:spcBef>
          <a:spcPct val="0"/>
        </a:spcBef>
        <a:spcAft>
          <a:spcPct val="0"/>
        </a:spcAft>
        <a:defRPr sz="2400" b="1">
          <a:solidFill>
            <a:srgbClr val="00287D"/>
          </a:solidFill>
          <a:latin typeface="Tahoma" pitchFamily="34" charset="0"/>
        </a:defRPr>
      </a:lvl5pPr>
      <a:lvl6pPr marL="457200" algn="l" rtl="0" eaLnBrk="1" fontAlgn="base" hangingPunct="1">
        <a:spcBef>
          <a:spcPct val="0"/>
        </a:spcBef>
        <a:spcAft>
          <a:spcPct val="0"/>
        </a:spcAft>
        <a:defRPr sz="2400" b="1">
          <a:solidFill>
            <a:srgbClr val="00287D"/>
          </a:solidFill>
          <a:latin typeface="Tahoma" pitchFamily="34" charset="0"/>
        </a:defRPr>
      </a:lvl6pPr>
      <a:lvl7pPr marL="914400" algn="l" rtl="0" eaLnBrk="1" fontAlgn="base" hangingPunct="1">
        <a:spcBef>
          <a:spcPct val="0"/>
        </a:spcBef>
        <a:spcAft>
          <a:spcPct val="0"/>
        </a:spcAft>
        <a:defRPr sz="2400" b="1">
          <a:solidFill>
            <a:srgbClr val="00287D"/>
          </a:solidFill>
          <a:latin typeface="Tahoma" pitchFamily="34" charset="0"/>
        </a:defRPr>
      </a:lvl7pPr>
      <a:lvl8pPr marL="1371600" algn="l" rtl="0" eaLnBrk="1" fontAlgn="base" hangingPunct="1">
        <a:spcBef>
          <a:spcPct val="0"/>
        </a:spcBef>
        <a:spcAft>
          <a:spcPct val="0"/>
        </a:spcAft>
        <a:defRPr sz="2400" b="1">
          <a:solidFill>
            <a:srgbClr val="00287D"/>
          </a:solidFill>
          <a:latin typeface="Tahoma" pitchFamily="34" charset="0"/>
        </a:defRPr>
      </a:lvl8pPr>
      <a:lvl9pPr marL="1828800" algn="l" rtl="0" eaLnBrk="1" fontAlgn="base" hangingPunct="1">
        <a:spcBef>
          <a:spcPct val="0"/>
        </a:spcBef>
        <a:spcAft>
          <a:spcPct val="0"/>
        </a:spcAft>
        <a:defRPr sz="2400" b="1">
          <a:solidFill>
            <a:srgbClr val="00287D"/>
          </a:solidFill>
          <a:latin typeface="Tahoma" pitchFamily="34" charset="0"/>
        </a:defRPr>
      </a:lvl9pPr>
    </p:titleStyle>
    <p:bodyStyle>
      <a:lvl1pPr marL="0" marR="0" indent="0" algn="l" defTabSz="914400" rtl="0" eaLnBrk="1" fontAlgn="base" latinLnBrk="0" hangingPunct="1">
        <a:lnSpc>
          <a:spcPct val="114000"/>
        </a:lnSpc>
        <a:spcBef>
          <a:spcPts val="0"/>
        </a:spcBef>
        <a:spcAft>
          <a:spcPct val="0"/>
        </a:spcAft>
        <a:buClr>
          <a:schemeClr val="tx2"/>
        </a:buClr>
        <a:buSzPct val="100000"/>
        <a:buFontTx/>
        <a:buNone/>
        <a:tabLst/>
        <a:defRPr sz="2800" b="0">
          <a:solidFill>
            <a:schemeClr val="tx1"/>
          </a:solidFill>
          <a:latin typeface="+mn-lt"/>
          <a:ea typeface="+mn-ea"/>
          <a:cs typeface="+mn-cs"/>
        </a:defRPr>
      </a:lvl1pPr>
      <a:lvl2pPr marL="0" indent="0" algn="l" rtl="0" eaLnBrk="1" fontAlgn="base" hangingPunct="1">
        <a:lnSpc>
          <a:spcPts val="1800"/>
        </a:lnSpc>
        <a:spcBef>
          <a:spcPts val="0"/>
        </a:spcBef>
        <a:spcAft>
          <a:spcPct val="0"/>
        </a:spcAft>
        <a:buClr>
          <a:schemeClr val="tx2"/>
        </a:buClr>
        <a:buSzPct val="100000"/>
        <a:buFontTx/>
        <a:buNone/>
        <a:defRPr sz="1500" b="0">
          <a:solidFill>
            <a:schemeClr val="tx1"/>
          </a:solidFill>
          <a:latin typeface="+mn-lt"/>
        </a:defRPr>
      </a:lvl2pPr>
      <a:lvl3pPr marL="914400" indent="0" algn="l" rtl="0" eaLnBrk="1" fontAlgn="base" hangingPunct="1">
        <a:lnSpc>
          <a:spcPts val="1800"/>
        </a:lnSpc>
        <a:spcBef>
          <a:spcPts val="0"/>
        </a:spcBef>
        <a:spcAft>
          <a:spcPct val="0"/>
        </a:spcAft>
        <a:buClr>
          <a:schemeClr val="folHlink"/>
        </a:buClr>
        <a:buSzPct val="80000"/>
        <a:buFontTx/>
        <a:buNone/>
        <a:defRPr sz="1500" b="0">
          <a:solidFill>
            <a:schemeClr val="tx1"/>
          </a:solidFill>
          <a:latin typeface="+mn-lt"/>
        </a:defRPr>
      </a:lvl3pPr>
      <a:lvl4pPr marL="1371600" indent="0" algn="l" rtl="0" eaLnBrk="1" fontAlgn="base" hangingPunct="1">
        <a:lnSpc>
          <a:spcPts val="1800"/>
        </a:lnSpc>
        <a:spcBef>
          <a:spcPts val="0"/>
        </a:spcBef>
        <a:spcAft>
          <a:spcPct val="0"/>
        </a:spcAft>
        <a:buClr>
          <a:schemeClr val="accent2"/>
        </a:buClr>
        <a:buSzPct val="90000"/>
        <a:buFontTx/>
        <a:buNone/>
        <a:defRPr sz="1500" b="0">
          <a:solidFill>
            <a:schemeClr val="tx1"/>
          </a:solidFill>
          <a:latin typeface="+mn-lt"/>
        </a:defRPr>
      </a:lvl4pPr>
      <a:lvl5pPr marL="1828800" indent="0" algn="l" rtl="0" eaLnBrk="1" fontAlgn="base" hangingPunct="1">
        <a:lnSpc>
          <a:spcPts val="1800"/>
        </a:lnSpc>
        <a:spcBef>
          <a:spcPts val="0"/>
        </a:spcBef>
        <a:spcAft>
          <a:spcPct val="0"/>
        </a:spcAft>
        <a:buClr>
          <a:schemeClr val="accent1"/>
        </a:buClr>
        <a:buFontTx/>
        <a:buNone/>
        <a:defRPr sz="1500" b="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pitchFamily="2" charset="2"/>
        <a:buBlip>
          <a:blip r:embed="rId19"/>
        </a:buBlip>
        <a:defRPr>
          <a:solidFill>
            <a:schemeClr val="tx1"/>
          </a:solidFill>
          <a:latin typeface="+mn-lt"/>
        </a:defRPr>
      </a:lvl6pPr>
      <a:lvl7pPr marL="2743200" indent="0" algn="l" rtl="0" eaLnBrk="1" fontAlgn="base" hangingPunct="1">
        <a:lnSpc>
          <a:spcPts val="1800"/>
        </a:lnSpc>
        <a:spcBef>
          <a:spcPts val="0"/>
        </a:spcBef>
        <a:spcAft>
          <a:spcPct val="0"/>
        </a:spcAft>
        <a:buClr>
          <a:schemeClr val="accent1"/>
        </a:buClr>
        <a:buFont typeface="Arial" panose="020B0604020202020204" pitchFamily="34" charset="0"/>
        <a:buNone/>
        <a:defRPr baseline="0">
          <a:solidFill>
            <a:schemeClr val="tx1"/>
          </a:solidFill>
          <a:latin typeface="+mn-lt"/>
        </a:defRPr>
      </a:lvl7pPr>
      <a:lvl8pPr marL="32004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8pPr>
      <a:lvl9pPr marL="3657600" indent="0" algn="l" rtl="0" eaLnBrk="1" fontAlgn="base" hangingPunct="1">
        <a:lnSpc>
          <a:spcPts val="1800"/>
        </a:lnSpc>
        <a:spcBef>
          <a:spcPts val="0"/>
        </a:spcBef>
        <a:spcAft>
          <a:spcPct val="0"/>
        </a:spcAft>
        <a:buClr>
          <a:schemeClr val="accent1"/>
        </a:buClr>
        <a:buFont typeface="Arial" panose="020B0604020202020204" pitchFamily="34" charset="0"/>
        <a:buNone/>
        <a:defRPr>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35" userDrawn="1">
          <p15:clr>
            <a:srgbClr val="F26B43"/>
          </p15:clr>
        </p15:guide>
        <p15:guide id="2" pos="43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3" Type="http://schemas.openxmlformats.org/officeDocument/2006/relationships/hyperlink" Target="https://mmr.gov.cz/cs/ministerstvo/stavebni-pravo/pravo-a-legislativa/novy-stavebni-zakon/vyhlasky"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obchod.wolterskluwer.cz/cz/stavebni-zakon-c-183-2006-sb-stavebni-zakon-c-283-2021-sb-srovnavaci-texty.p7737.html"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61E8741E-8C0D-2EDF-F014-CD4B5F4EE432}"/>
              </a:ext>
            </a:extLst>
          </p:cNvPr>
          <p:cNvSpPr>
            <a:spLocks noGrp="1"/>
          </p:cNvSpPr>
          <p:nvPr>
            <p:ph type="title"/>
          </p:nvPr>
        </p:nvSpPr>
        <p:spPr>
          <a:xfrm>
            <a:off x="398502" y="2252705"/>
            <a:ext cx="11361600" cy="1171580"/>
          </a:xfrm>
        </p:spPr>
        <p:txBody>
          <a:bodyPr/>
          <a:lstStyle/>
          <a:p>
            <a:r>
              <a:rPr lang="cs-CZ" dirty="0"/>
              <a:t>Nový </a:t>
            </a:r>
            <a:r>
              <a:rPr lang="cs-CZ"/>
              <a:t>stavební zákon</a:t>
            </a:r>
            <a:endParaRPr lang="cs-CZ" dirty="0"/>
          </a:p>
        </p:txBody>
      </p:sp>
      <p:sp>
        <p:nvSpPr>
          <p:cNvPr id="5" name="Podnadpis 4">
            <a:extLst>
              <a:ext uri="{FF2B5EF4-FFF2-40B4-BE49-F238E27FC236}">
                <a16:creationId xmlns:a16="http://schemas.microsoft.com/office/drawing/2014/main" id="{AC079FDA-BFC8-4001-3A20-58E4790BF7EF}"/>
              </a:ext>
            </a:extLst>
          </p:cNvPr>
          <p:cNvSpPr>
            <a:spLocks noGrp="1"/>
          </p:cNvSpPr>
          <p:nvPr>
            <p:ph type="subTitle" idx="1"/>
          </p:nvPr>
        </p:nvSpPr>
        <p:spPr>
          <a:xfrm>
            <a:off x="398502" y="4405160"/>
            <a:ext cx="11361600" cy="698497"/>
          </a:xfrm>
        </p:spPr>
        <p:txBody>
          <a:bodyPr/>
          <a:lstStyle/>
          <a:p>
            <a:r>
              <a:rPr lang="cs-CZ" dirty="0"/>
              <a:t>JUDr. Dominik Židek, Ph.D.</a:t>
            </a:r>
          </a:p>
        </p:txBody>
      </p:sp>
    </p:spTree>
    <p:extLst>
      <p:ext uri="{BB962C8B-B14F-4D97-AF65-F5344CB8AC3E}">
        <p14:creationId xmlns:p14="http://schemas.microsoft.com/office/powerpoint/2010/main" val="3635352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1262442" y="1255362"/>
            <a:ext cx="9392644" cy="2851688"/>
          </a:xfrm>
        </p:spPr>
        <p:txBody>
          <a:bodyPr/>
          <a:lstStyle/>
          <a:p>
            <a:pPr algn="ctr">
              <a:lnSpc>
                <a:spcPct val="100000"/>
              </a:lnSpc>
            </a:pPr>
            <a:endParaRPr lang="cs-CZ" sz="4000" b="1" dirty="0"/>
          </a:p>
          <a:p>
            <a:pPr algn="ctr">
              <a:lnSpc>
                <a:spcPct val="100000"/>
              </a:lnSpc>
            </a:pPr>
            <a:r>
              <a:rPr lang="cs-CZ" sz="4000" b="1" dirty="0"/>
              <a:t>Základní rozdíly mezi novým a starým stavebním zákonem v oblasti územního plánování</a:t>
            </a:r>
          </a:p>
          <a:p>
            <a:endParaRPr lang="cs-CZ" dirty="0"/>
          </a:p>
        </p:txBody>
      </p:sp>
    </p:spTree>
    <p:extLst>
      <p:ext uri="{BB962C8B-B14F-4D97-AF65-F5344CB8AC3E}">
        <p14:creationId xmlns:p14="http://schemas.microsoft.com/office/powerpoint/2010/main" val="2617052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Nástroje územního plánování</a:t>
            </a:r>
          </a:p>
        </p:txBody>
      </p:sp>
      <p:sp>
        <p:nvSpPr>
          <p:cNvPr id="5" name="Obdélník 4">
            <a:extLst>
              <a:ext uri="{FF2B5EF4-FFF2-40B4-BE49-F238E27FC236}">
                <a16:creationId xmlns:a16="http://schemas.microsoft.com/office/drawing/2014/main" id="{C8933811-119D-5991-FCAF-69ECCB6B710D}"/>
              </a:ext>
            </a:extLst>
          </p:cNvPr>
          <p:cNvSpPr/>
          <p:nvPr/>
        </p:nvSpPr>
        <p:spPr>
          <a:xfrm>
            <a:off x="98680" y="932785"/>
            <a:ext cx="6305064" cy="45157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cs-CZ" sz="2300" dirty="0"/>
              <a:t>územně plánovací podklady (§ 62 – 69)</a:t>
            </a:r>
          </a:p>
        </p:txBody>
      </p:sp>
      <p:sp>
        <p:nvSpPr>
          <p:cNvPr id="6" name="Obdélník 5">
            <a:extLst>
              <a:ext uri="{FF2B5EF4-FFF2-40B4-BE49-F238E27FC236}">
                <a16:creationId xmlns:a16="http://schemas.microsoft.com/office/drawing/2014/main" id="{7D8236D8-7436-0BE9-857E-82B8A3C8C2EC}"/>
              </a:ext>
            </a:extLst>
          </p:cNvPr>
          <p:cNvSpPr/>
          <p:nvPr/>
        </p:nvSpPr>
        <p:spPr>
          <a:xfrm>
            <a:off x="6935821" y="812451"/>
            <a:ext cx="5156098" cy="422911"/>
          </a:xfrm>
          <a:prstGeom prst="rect">
            <a:avLst/>
          </a:prstGeom>
          <a:solidFill>
            <a:schemeClr val="bg1">
              <a:lumMod val="8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cs-CZ" sz="1800" dirty="0">
                <a:solidFill>
                  <a:schemeClr val="tx1"/>
                </a:solidFill>
              </a:rPr>
              <a:t>územně analytické podklady (§ 62 – 66)</a:t>
            </a:r>
          </a:p>
        </p:txBody>
      </p:sp>
      <p:sp>
        <p:nvSpPr>
          <p:cNvPr id="7" name="Obdélník 6">
            <a:extLst>
              <a:ext uri="{FF2B5EF4-FFF2-40B4-BE49-F238E27FC236}">
                <a16:creationId xmlns:a16="http://schemas.microsoft.com/office/drawing/2014/main" id="{9112089A-2D65-2C48-97C5-C513324A0908}"/>
              </a:ext>
            </a:extLst>
          </p:cNvPr>
          <p:cNvSpPr/>
          <p:nvPr/>
        </p:nvSpPr>
        <p:spPr>
          <a:xfrm>
            <a:off x="6937222" y="1384361"/>
            <a:ext cx="5154697" cy="376345"/>
          </a:xfrm>
          <a:prstGeom prst="rect">
            <a:avLst/>
          </a:prstGeom>
          <a:solidFill>
            <a:schemeClr val="bg1">
              <a:lumMod val="8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cs-CZ" sz="1800" dirty="0">
                <a:solidFill>
                  <a:schemeClr val="tx1"/>
                </a:solidFill>
              </a:rPr>
              <a:t>územní studie (§ 67 – 69)</a:t>
            </a:r>
          </a:p>
        </p:txBody>
      </p:sp>
      <p:sp>
        <p:nvSpPr>
          <p:cNvPr id="8" name="Obdélník 7">
            <a:extLst>
              <a:ext uri="{FF2B5EF4-FFF2-40B4-BE49-F238E27FC236}">
                <a16:creationId xmlns:a16="http://schemas.microsoft.com/office/drawing/2014/main" id="{631E96A9-994C-23F9-1CB4-F96B03D2E537}"/>
              </a:ext>
            </a:extLst>
          </p:cNvPr>
          <p:cNvSpPr/>
          <p:nvPr/>
        </p:nvSpPr>
        <p:spPr>
          <a:xfrm>
            <a:off x="98680" y="1528684"/>
            <a:ext cx="6305064" cy="604581"/>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t>politika územního rozvoje (§ 70 – 71e)</a:t>
            </a:r>
          </a:p>
        </p:txBody>
      </p:sp>
      <p:sp>
        <p:nvSpPr>
          <p:cNvPr id="9" name="Obdélník 8">
            <a:extLst>
              <a:ext uri="{FF2B5EF4-FFF2-40B4-BE49-F238E27FC236}">
                <a16:creationId xmlns:a16="http://schemas.microsoft.com/office/drawing/2014/main" id="{F8FA8D5C-8913-A1F1-D130-C0E211A1AB46}"/>
              </a:ext>
            </a:extLst>
          </p:cNvPr>
          <p:cNvSpPr/>
          <p:nvPr/>
        </p:nvSpPr>
        <p:spPr>
          <a:xfrm>
            <a:off x="113351" y="2281251"/>
            <a:ext cx="6305064" cy="646775"/>
          </a:xfrm>
          <a:prstGeom prst="rect">
            <a:avLst/>
          </a:prstGeom>
          <a:solidFill>
            <a:schemeClr val="bg2"/>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tx1"/>
                </a:solidFill>
              </a:rPr>
              <a:t>územně plánovací dokumentace (§ 72 – 115)</a:t>
            </a:r>
          </a:p>
        </p:txBody>
      </p:sp>
      <p:sp>
        <p:nvSpPr>
          <p:cNvPr id="10" name="Obdélník 9">
            <a:extLst>
              <a:ext uri="{FF2B5EF4-FFF2-40B4-BE49-F238E27FC236}">
                <a16:creationId xmlns:a16="http://schemas.microsoft.com/office/drawing/2014/main" id="{CDC5DD78-EE56-BFF1-D6DA-24CF59E4D4D5}"/>
              </a:ext>
            </a:extLst>
          </p:cNvPr>
          <p:cNvSpPr/>
          <p:nvPr/>
        </p:nvSpPr>
        <p:spPr>
          <a:xfrm>
            <a:off x="6937222" y="2149812"/>
            <a:ext cx="5156098" cy="45157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obecné ustanovení, forma, závaznost (§ 72 – 73)</a:t>
            </a:r>
          </a:p>
        </p:txBody>
      </p:sp>
      <p:sp>
        <p:nvSpPr>
          <p:cNvPr id="11" name="Obdélník 10">
            <a:extLst>
              <a:ext uri="{FF2B5EF4-FFF2-40B4-BE49-F238E27FC236}">
                <a16:creationId xmlns:a16="http://schemas.microsoft.com/office/drawing/2014/main" id="{24C66225-95D8-D24D-815A-37BD403B9162}"/>
              </a:ext>
            </a:extLst>
          </p:cNvPr>
          <p:cNvSpPr/>
          <p:nvPr/>
        </p:nvSpPr>
        <p:spPr>
          <a:xfrm>
            <a:off x="6937222" y="2721923"/>
            <a:ext cx="5156098" cy="451576"/>
          </a:xfrm>
          <a:prstGeom prst="rect">
            <a:avLst/>
          </a:prstGeom>
          <a:solidFill>
            <a:schemeClr val="accent1"/>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územní rozvojový plán (§ 74 – 76)</a:t>
            </a:r>
          </a:p>
        </p:txBody>
      </p:sp>
      <p:sp>
        <p:nvSpPr>
          <p:cNvPr id="13" name="Obdélník 12">
            <a:extLst>
              <a:ext uri="{FF2B5EF4-FFF2-40B4-BE49-F238E27FC236}">
                <a16:creationId xmlns:a16="http://schemas.microsoft.com/office/drawing/2014/main" id="{C76DF290-5E0A-D2AA-04DD-E3EF0865F90D}"/>
              </a:ext>
            </a:extLst>
          </p:cNvPr>
          <p:cNvSpPr/>
          <p:nvPr/>
        </p:nvSpPr>
        <p:spPr>
          <a:xfrm>
            <a:off x="6937222" y="3298648"/>
            <a:ext cx="5156098" cy="451576"/>
          </a:xfrm>
          <a:prstGeom prst="rect">
            <a:avLst/>
          </a:prstGeom>
          <a:solidFill>
            <a:schemeClr val="accent1"/>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zásady územního rozvoje (§ 77 – 79)</a:t>
            </a:r>
          </a:p>
        </p:txBody>
      </p:sp>
      <p:sp>
        <p:nvSpPr>
          <p:cNvPr id="14" name="Obdélník 13">
            <a:extLst>
              <a:ext uri="{FF2B5EF4-FFF2-40B4-BE49-F238E27FC236}">
                <a16:creationId xmlns:a16="http://schemas.microsoft.com/office/drawing/2014/main" id="{EDA0790C-0345-4E52-DA0A-09E1641B1CBC}"/>
              </a:ext>
            </a:extLst>
          </p:cNvPr>
          <p:cNvSpPr/>
          <p:nvPr/>
        </p:nvSpPr>
        <p:spPr>
          <a:xfrm>
            <a:off x="6937222" y="3881662"/>
            <a:ext cx="5156098" cy="451576"/>
          </a:xfrm>
          <a:prstGeom prst="rect">
            <a:avLst/>
          </a:prstGeom>
          <a:solidFill>
            <a:schemeClr val="accent1"/>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územní plán (§ 80 – 84)</a:t>
            </a:r>
          </a:p>
        </p:txBody>
      </p:sp>
      <p:sp>
        <p:nvSpPr>
          <p:cNvPr id="19" name="Obdélník 18">
            <a:extLst>
              <a:ext uri="{FF2B5EF4-FFF2-40B4-BE49-F238E27FC236}">
                <a16:creationId xmlns:a16="http://schemas.microsoft.com/office/drawing/2014/main" id="{BA1BD679-EE56-44B9-79B4-4C9BBCE51652}"/>
              </a:ext>
            </a:extLst>
          </p:cNvPr>
          <p:cNvSpPr/>
          <p:nvPr/>
        </p:nvSpPr>
        <p:spPr>
          <a:xfrm>
            <a:off x="6937222" y="4477443"/>
            <a:ext cx="5156098" cy="451576"/>
          </a:xfrm>
          <a:prstGeom prst="rect">
            <a:avLst/>
          </a:prstGeom>
          <a:solidFill>
            <a:schemeClr val="accent1"/>
          </a:solidFill>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regulační plán (§ 85– 86)</a:t>
            </a:r>
          </a:p>
        </p:txBody>
      </p:sp>
      <p:sp>
        <p:nvSpPr>
          <p:cNvPr id="20" name="Obdélník 19">
            <a:extLst>
              <a:ext uri="{FF2B5EF4-FFF2-40B4-BE49-F238E27FC236}">
                <a16:creationId xmlns:a16="http://schemas.microsoft.com/office/drawing/2014/main" id="{90DBEE89-DF77-45A3-985D-17DABFE90D1C}"/>
              </a:ext>
            </a:extLst>
          </p:cNvPr>
          <p:cNvSpPr/>
          <p:nvPr/>
        </p:nvSpPr>
        <p:spPr>
          <a:xfrm>
            <a:off x="6937222" y="5078018"/>
            <a:ext cx="5156098" cy="45157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pořízení, vyhodnocování, změna (§ 87 – 111)</a:t>
            </a:r>
          </a:p>
        </p:txBody>
      </p:sp>
      <p:sp>
        <p:nvSpPr>
          <p:cNvPr id="24" name="Obdélník 23">
            <a:extLst>
              <a:ext uri="{FF2B5EF4-FFF2-40B4-BE49-F238E27FC236}">
                <a16:creationId xmlns:a16="http://schemas.microsoft.com/office/drawing/2014/main" id="{80B78DC6-A5F4-3649-01AD-421423E00C40}"/>
              </a:ext>
            </a:extLst>
          </p:cNvPr>
          <p:cNvSpPr/>
          <p:nvPr/>
        </p:nvSpPr>
        <p:spPr>
          <a:xfrm>
            <a:off x="6937222" y="5644986"/>
            <a:ext cx="5156098" cy="451576"/>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t"/>
          <a:lstStyle/>
          <a:p>
            <a:pPr algn="ctr"/>
            <a:r>
              <a:rPr lang="cs-CZ" sz="1800" dirty="0"/>
              <a:t>společná ustanovení (§ 112 – 115)</a:t>
            </a:r>
          </a:p>
        </p:txBody>
      </p:sp>
      <p:sp>
        <p:nvSpPr>
          <p:cNvPr id="25" name="Obdélník 24">
            <a:extLst>
              <a:ext uri="{FF2B5EF4-FFF2-40B4-BE49-F238E27FC236}">
                <a16:creationId xmlns:a16="http://schemas.microsoft.com/office/drawing/2014/main" id="{618973D9-9EAB-A4DD-FF4B-27B557DCB582}"/>
              </a:ext>
            </a:extLst>
          </p:cNvPr>
          <p:cNvSpPr/>
          <p:nvPr/>
        </p:nvSpPr>
        <p:spPr>
          <a:xfrm>
            <a:off x="98680" y="3073621"/>
            <a:ext cx="6305064" cy="604209"/>
          </a:xfrm>
          <a:prstGeom prst="rect">
            <a:avLst/>
          </a:prstGeom>
          <a:solidFill>
            <a:schemeClr val="accent6">
              <a:lumMod val="40000"/>
              <a:lumOff val="60000"/>
            </a:schemeClr>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tx1"/>
                </a:solidFill>
              </a:rPr>
              <a:t>vymezování zastavěného území (§ 116 – 122)</a:t>
            </a:r>
          </a:p>
        </p:txBody>
      </p:sp>
      <p:sp>
        <p:nvSpPr>
          <p:cNvPr id="26" name="Obdélník 25">
            <a:extLst>
              <a:ext uri="{FF2B5EF4-FFF2-40B4-BE49-F238E27FC236}">
                <a16:creationId xmlns:a16="http://schemas.microsoft.com/office/drawing/2014/main" id="{94ADC36F-8B9B-43EE-D4DF-E01EDFB8149A}"/>
              </a:ext>
            </a:extLst>
          </p:cNvPr>
          <p:cNvSpPr/>
          <p:nvPr/>
        </p:nvSpPr>
        <p:spPr>
          <a:xfrm>
            <a:off x="98680" y="3876646"/>
            <a:ext cx="6305064" cy="577795"/>
          </a:xfrm>
          <a:prstGeom prst="rect">
            <a:avLst/>
          </a:prstGeom>
          <a:solidFill>
            <a:srgbClr val="7030A0"/>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bg1"/>
                </a:solidFill>
              </a:rPr>
              <a:t>územní opatření </a:t>
            </a:r>
            <a:r>
              <a:rPr lang="cs-CZ" sz="1900" dirty="0">
                <a:solidFill>
                  <a:schemeClr val="bg1"/>
                </a:solidFill>
              </a:rPr>
              <a:t>o stavební uzávěře </a:t>
            </a:r>
            <a:r>
              <a:rPr lang="cs-CZ" sz="2300" dirty="0">
                <a:solidFill>
                  <a:schemeClr val="bg1"/>
                </a:solidFill>
              </a:rPr>
              <a:t>(§ 123 – 124)</a:t>
            </a:r>
          </a:p>
        </p:txBody>
      </p:sp>
      <p:sp>
        <p:nvSpPr>
          <p:cNvPr id="28" name="Obdélník 27">
            <a:extLst>
              <a:ext uri="{FF2B5EF4-FFF2-40B4-BE49-F238E27FC236}">
                <a16:creationId xmlns:a16="http://schemas.microsoft.com/office/drawing/2014/main" id="{82D8DD10-971C-F7CD-9D16-208D67A5A598}"/>
              </a:ext>
            </a:extLst>
          </p:cNvPr>
          <p:cNvSpPr/>
          <p:nvPr/>
        </p:nvSpPr>
        <p:spPr>
          <a:xfrm>
            <a:off x="98680" y="4616367"/>
            <a:ext cx="6305064" cy="577795"/>
          </a:xfrm>
          <a:prstGeom prst="rect">
            <a:avLst/>
          </a:prstGeom>
          <a:solidFill>
            <a:srgbClr val="7030A0"/>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bg1"/>
                </a:solidFill>
              </a:rPr>
              <a:t>územní opatření </a:t>
            </a:r>
            <a:r>
              <a:rPr lang="cs-CZ" sz="1900" dirty="0">
                <a:solidFill>
                  <a:schemeClr val="bg1"/>
                </a:solidFill>
              </a:rPr>
              <a:t>o asanaci území </a:t>
            </a:r>
            <a:r>
              <a:rPr lang="cs-CZ" sz="2300" dirty="0">
                <a:solidFill>
                  <a:schemeClr val="bg1"/>
                </a:solidFill>
              </a:rPr>
              <a:t>(§ 125 – 126)</a:t>
            </a:r>
          </a:p>
        </p:txBody>
      </p:sp>
      <p:sp>
        <p:nvSpPr>
          <p:cNvPr id="30" name="Obdélník 29">
            <a:extLst>
              <a:ext uri="{FF2B5EF4-FFF2-40B4-BE49-F238E27FC236}">
                <a16:creationId xmlns:a16="http://schemas.microsoft.com/office/drawing/2014/main" id="{23969E06-5AD5-92B3-733D-A9A85C081CDA}"/>
              </a:ext>
            </a:extLst>
          </p:cNvPr>
          <p:cNvSpPr/>
          <p:nvPr/>
        </p:nvSpPr>
        <p:spPr>
          <a:xfrm>
            <a:off x="98680" y="5356088"/>
            <a:ext cx="6305064" cy="577795"/>
          </a:xfrm>
          <a:prstGeom prst="rect">
            <a:avLst/>
          </a:prstGeom>
          <a:solidFill>
            <a:srgbClr val="002060"/>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bg1"/>
                </a:solidFill>
              </a:rPr>
              <a:t>plánovací smlouvy (§ 130 – 132) </a:t>
            </a:r>
          </a:p>
        </p:txBody>
      </p:sp>
      <p:sp>
        <p:nvSpPr>
          <p:cNvPr id="37" name="Levá složená závorka 36">
            <a:extLst>
              <a:ext uri="{FF2B5EF4-FFF2-40B4-BE49-F238E27FC236}">
                <a16:creationId xmlns:a16="http://schemas.microsoft.com/office/drawing/2014/main" id="{E800BF9E-9080-65B6-C6BE-3496F91E4C36}"/>
              </a:ext>
            </a:extLst>
          </p:cNvPr>
          <p:cNvSpPr/>
          <p:nvPr/>
        </p:nvSpPr>
        <p:spPr bwMode="auto">
          <a:xfrm>
            <a:off x="6494465" y="833690"/>
            <a:ext cx="352036" cy="906094"/>
          </a:xfrm>
          <a:prstGeom prst="leftBrace">
            <a:avLst>
              <a:gd name="adj1" fmla="val 8333"/>
              <a:gd name="adj2" fmla="val 30676"/>
            </a:avLst>
          </a:prstGeom>
          <a:solidFill>
            <a:schemeClr val="tx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400" b="0" i="0" u="none" strike="noStrike" cap="none" normalizeH="0" baseline="0">
              <a:ln>
                <a:noFill/>
              </a:ln>
              <a:solidFill>
                <a:schemeClr val="tx1"/>
              </a:solidFill>
              <a:effectLst/>
              <a:latin typeface="Tahoma" pitchFamily="34" charset="0"/>
            </a:endParaRPr>
          </a:p>
        </p:txBody>
      </p:sp>
      <p:sp>
        <p:nvSpPr>
          <p:cNvPr id="38" name="Levá složená závorka 37">
            <a:extLst>
              <a:ext uri="{FF2B5EF4-FFF2-40B4-BE49-F238E27FC236}">
                <a16:creationId xmlns:a16="http://schemas.microsoft.com/office/drawing/2014/main" id="{1597031E-775A-9F4C-E37E-4209D2D37193}"/>
              </a:ext>
            </a:extLst>
          </p:cNvPr>
          <p:cNvSpPr/>
          <p:nvPr/>
        </p:nvSpPr>
        <p:spPr bwMode="auto">
          <a:xfrm>
            <a:off x="6487129" y="2124708"/>
            <a:ext cx="352036" cy="3899602"/>
          </a:xfrm>
          <a:prstGeom prst="leftBrace">
            <a:avLst>
              <a:gd name="adj1" fmla="val 8333"/>
              <a:gd name="adj2" fmla="val 13464"/>
            </a:avLst>
          </a:prstGeom>
          <a:solidFill>
            <a:schemeClr val="bg2">
              <a:lumMod val="60000"/>
              <a:lumOff val="4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400" b="0" i="0" u="none" strike="noStrike" cap="none" normalizeH="0" baseline="0">
              <a:ln>
                <a:noFill/>
              </a:ln>
              <a:solidFill>
                <a:schemeClr val="tx1"/>
              </a:solidFill>
              <a:effectLst/>
              <a:latin typeface="Tahoma" pitchFamily="34" charset="0"/>
            </a:endParaRPr>
          </a:p>
        </p:txBody>
      </p:sp>
      <p:sp>
        <p:nvSpPr>
          <p:cNvPr id="31" name="Obdélník 30">
            <a:extLst>
              <a:ext uri="{FF2B5EF4-FFF2-40B4-BE49-F238E27FC236}">
                <a16:creationId xmlns:a16="http://schemas.microsoft.com/office/drawing/2014/main" id="{91DE596D-B14D-C835-60A1-EFA072CC1455}"/>
              </a:ext>
            </a:extLst>
          </p:cNvPr>
          <p:cNvSpPr/>
          <p:nvPr/>
        </p:nvSpPr>
        <p:spPr>
          <a:xfrm>
            <a:off x="98680" y="6025155"/>
            <a:ext cx="6305064" cy="577795"/>
          </a:xfrm>
          <a:prstGeom prst="rect">
            <a:avLst/>
          </a:prstGeom>
          <a:solidFill>
            <a:srgbClr val="002060"/>
          </a:solidFill>
          <a:ln>
            <a:solidFill>
              <a:schemeClr val="bg1">
                <a:lumMod val="6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cs-CZ" sz="2300" dirty="0">
                <a:solidFill>
                  <a:schemeClr val="bg1"/>
                </a:solidFill>
              </a:rPr>
              <a:t>náhrady za změnu v území (§ 133 – 136) </a:t>
            </a:r>
          </a:p>
        </p:txBody>
      </p:sp>
      <p:sp>
        <p:nvSpPr>
          <p:cNvPr id="12" name="Zástupný symbol pro číslo snímku 11">
            <a:extLst>
              <a:ext uri="{FF2B5EF4-FFF2-40B4-BE49-F238E27FC236}">
                <a16:creationId xmlns:a16="http://schemas.microsoft.com/office/drawing/2014/main" id="{F502699A-E003-5285-2C1B-26FA7C37EBDA}"/>
              </a:ext>
            </a:extLst>
          </p:cNvPr>
          <p:cNvSpPr>
            <a:spLocks noGrp="1"/>
          </p:cNvSpPr>
          <p:nvPr>
            <p:ph type="sldNum" sz="quarter" idx="11"/>
          </p:nvPr>
        </p:nvSpPr>
        <p:spPr/>
        <p:txBody>
          <a:bodyPr/>
          <a:lstStyle/>
          <a:p>
            <a:fld id="{0970407D-EE58-4A0B-824B-1D3AE42DD9CF}" type="slidenum">
              <a:rPr lang="cs-CZ" altLang="cs-CZ" smtClean="0"/>
              <a:pPr/>
              <a:t>11</a:t>
            </a:fld>
            <a:endParaRPr lang="cs-CZ" altLang="cs-CZ" dirty="0"/>
          </a:p>
        </p:txBody>
      </p:sp>
    </p:spTree>
    <p:extLst>
      <p:ext uri="{BB962C8B-B14F-4D97-AF65-F5344CB8AC3E}">
        <p14:creationId xmlns:p14="http://schemas.microsoft.com/office/powerpoint/2010/main" val="2857894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fade">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fade">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fade">
                                      <p:cBhvr>
                                        <p:cTn id="40" dur="500"/>
                                        <p:tgtEl>
                                          <p:spTgt spid="11"/>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fade">
                                      <p:cBhvr>
                                        <p:cTn id="50" dur="5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500"/>
                                        <p:tgtEl>
                                          <p:spTgt spid="19"/>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0"/>
                                        </p:tgtEl>
                                        <p:attrNameLst>
                                          <p:attrName>style.visibility</p:attrName>
                                        </p:attrNameLst>
                                      </p:cBhvr>
                                      <p:to>
                                        <p:strVal val="visible"/>
                                      </p:to>
                                    </p:set>
                                    <p:animEffect transition="in" filter="fade">
                                      <p:cBhvr>
                                        <p:cTn id="60" dur="500"/>
                                        <p:tgtEl>
                                          <p:spTgt spid="20"/>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grpId="0" nodeType="clickEffect">
                                  <p:stCondLst>
                                    <p:cond delay="0"/>
                                  </p:stCondLst>
                                  <p:childTnLst>
                                    <p:set>
                                      <p:cBhvr>
                                        <p:cTn id="64" dur="1" fill="hold">
                                          <p:stCondLst>
                                            <p:cond delay="0"/>
                                          </p:stCondLst>
                                        </p:cTn>
                                        <p:tgtEl>
                                          <p:spTgt spid="24"/>
                                        </p:tgtEl>
                                        <p:attrNameLst>
                                          <p:attrName>style.visibility</p:attrName>
                                        </p:attrNameLst>
                                      </p:cBhvr>
                                      <p:to>
                                        <p:strVal val="visible"/>
                                      </p:to>
                                    </p:set>
                                    <p:animEffect transition="in" filter="fade">
                                      <p:cBhvr>
                                        <p:cTn id="65" dur="500"/>
                                        <p:tgtEl>
                                          <p:spTgt spid="24"/>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fade">
                                      <p:cBhvr>
                                        <p:cTn id="68" dur="500"/>
                                        <p:tgtEl>
                                          <p:spTgt spid="38"/>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Effect transition="in" filter="fade">
                                      <p:cBhvr>
                                        <p:cTn id="73" dur="500"/>
                                        <p:tgtEl>
                                          <p:spTgt spid="25"/>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ntr" presetSubtype="0" fill="hold" grpId="0" nodeType="clickEffect">
                                  <p:stCondLst>
                                    <p:cond delay="0"/>
                                  </p:stCondLst>
                                  <p:childTnLst>
                                    <p:set>
                                      <p:cBhvr>
                                        <p:cTn id="77" dur="1" fill="hold">
                                          <p:stCondLst>
                                            <p:cond delay="0"/>
                                          </p:stCondLst>
                                        </p:cTn>
                                        <p:tgtEl>
                                          <p:spTgt spid="26"/>
                                        </p:tgtEl>
                                        <p:attrNameLst>
                                          <p:attrName>style.visibility</p:attrName>
                                        </p:attrNameLst>
                                      </p:cBhvr>
                                      <p:to>
                                        <p:strVal val="visible"/>
                                      </p:to>
                                    </p:set>
                                    <p:animEffect transition="in" filter="fade">
                                      <p:cBhvr>
                                        <p:cTn id="78" dur="500"/>
                                        <p:tgtEl>
                                          <p:spTgt spid="26"/>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ntr" presetSubtype="0" fill="hold" grpId="0"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fade">
                                      <p:cBhvr>
                                        <p:cTn id="83" dur="500"/>
                                        <p:tgtEl>
                                          <p:spTgt spid="28"/>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30"/>
                                        </p:tgtEl>
                                        <p:attrNameLst>
                                          <p:attrName>style.visibility</p:attrName>
                                        </p:attrNameLst>
                                      </p:cBhvr>
                                      <p:to>
                                        <p:strVal val="visible"/>
                                      </p:to>
                                    </p:set>
                                    <p:animEffect transition="in" filter="fade">
                                      <p:cBhvr>
                                        <p:cTn id="88" dur="500"/>
                                        <p:tgtEl>
                                          <p:spTgt spid="30"/>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31"/>
                                        </p:tgtEl>
                                        <p:attrNameLst>
                                          <p:attrName>style.visibility</p:attrName>
                                        </p:attrNameLst>
                                      </p:cBhvr>
                                      <p:to>
                                        <p:strVal val="visible"/>
                                      </p:to>
                                    </p:set>
                                    <p:animEffect transition="in" filter="fade">
                                      <p:cBhvr>
                                        <p:cTn id="93"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3" grpId="0" animBg="1"/>
      <p:bldP spid="14" grpId="0" animBg="1"/>
      <p:bldP spid="19" grpId="0" animBg="1"/>
      <p:bldP spid="20" grpId="0" animBg="1"/>
      <p:bldP spid="24" grpId="0" animBg="1"/>
      <p:bldP spid="25" grpId="0" animBg="1"/>
      <p:bldP spid="26" grpId="0" animBg="1"/>
      <p:bldP spid="28" grpId="0" animBg="1"/>
      <p:bldP spid="30" grpId="0" animBg="1"/>
      <p:bldP spid="37" grpId="0" animBg="1"/>
      <p:bldP spid="38"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pPr>
              <a:lnSpc>
                <a:spcPct val="100000"/>
              </a:lnSpc>
            </a:pPr>
            <a:r>
              <a:rPr lang="cs-CZ" sz="3300" dirty="0"/>
              <a:t>Pořízení, vyhodnocení a změna ÚPD</a:t>
            </a:r>
          </a:p>
        </p:txBody>
      </p:sp>
      <p:sp>
        <p:nvSpPr>
          <p:cNvPr id="6" name="Bublinový popisek ve tvaru obláčku 5"/>
          <p:cNvSpPr/>
          <p:nvPr/>
        </p:nvSpPr>
        <p:spPr bwMode="auto">
          <a:xfrm>
            <a:off x="7646766" y="6021415"/>
            <a:ext cx="2942689" cy="665169"/>
          </a:xfrm>
          <a:prstGeom prst="cloudCallout">
            <a:avLst>
              <a:gd name="adj1" fmla="val -57852"/>
              <a:gd name="adj2" fmla="val -24712"/>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cs-CZ" sz="1800" dirty="0">
                <a:solidFill>
                  <a:schemeClr val="bg1"/>
                </a:solidFill>
                <a:latin typeface="+mn-lt"/>
              </a:rPr>
              <a:t>(ne)podstatná úprava</a:t>
            </a:r>
            <a:endParaRPr kumimoji="0" lang="cs-CZ" sz="1800" b="0" i="0" u="none" strike="noStrike" cap="none" normalizeH="0" baseline="0" dirty="0">
              <a:ln>
                <a:noFill/>
              </a:ln>
              <a:solidFill>
                <a:schemeClr val="bg1"/>
              </a:solidFill>
              <a:effectLst/>
              <a:latin typeface="+mn-lt"/>
            </a:endParaRP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0842080" cy="5488919"/>
          </a:xfrm>
        </p:spPr>
        <p:txBody>
          <a:bodyPr wrap="square">
            <a:normAutofit fontScale="62500" lnSpcReduction="20000"/>
          </a:bodyPr>
          <a:lstStyle/>
          <a:p>
            <a:pPr marL="72000" indent="0" algn="ctr">
              <a:lnSpc>
                <a:spcPct val="100000"/>
              </a:lnSpc>
              <a:buNone/>
            </a:pPr>
            <a:r>
              <a:rPr lang="cs-CZ" sz="4200" b="1" dirty="0"/>
              <a:t>Společné jednání – § 94 </a:t>
            </a:r>
            <a:r>
              <a:rPr lang="cs-CZ" sz="4200" b="1" dirty="0" err="1"/>
              <a:t>StZ</a:t>
            </a:r>
            <a:endParaRPr lang="cs-CZ" sz="4200" b="1" dirty="0"/>
          </a:p>
          <a:p>
            <a:pPr marL="72000" indent="0" algn="ctr">
              <a:lnSpc>
                <a:spcPct val="100000"/>
              </a:lnSpc>
              <a:buNone/>
            </a:pPr>
            <a:endParaRPr lang="cs-CZ" b="1" dirty="0"/>
          </a:p>
          <a:p>
            <a:pPr>
              <a:lnSpc>
                <a:spcPct val="100000"/>
              </a:lnSpc>
            </a:pPr>
            <a:r>
              <a:rPr lang="cs-CZ" dirty="0"/>
              <a:t>Pořizovatel oznámí místo, dobu konání společného jednání a adresu uložení návrhu územně plánovací dokumentace v národním </a:t>
            </a:r>
            <a:r>
              <a:rPr lang="cs-CZ" dirty="0" err="1"/>
              <a:t>geoportálu</a:t>
            </a:r>
            <a:r>
              <a:rPr lang="cs-CZ" dirty="0"/>
              <a:t> územního plánování jednotlivě dotčeným orgánům a dále v případě</a:t>
            </a:r>
          </a:p>
          <a:p>
            <a:pPr lvl="1"/>
            <a:r>
              <a:rPr lang="cs-CZ" sz="2400" dirty="0"/>
              <a:t>územního rozvojového plánu krajům,</a:t>
            </a:r>
          </a:p>
          <a:p>
            <a:pPr lvl="1"/>
            <a:r>
              <a:rPr lang="cs-CZ" sz="2400" dirty="0"/>
              <a:t>zásad územního rozvoje ministerstvu, sousedním krajům, </a:t>
            </a:r>
            <a:r>
              <a:rPr lang="cs-CZ" sz="2400" b="1" u="sng" dirty="0"/>
              <a:t>a obcím v řešeném území a s řešeným územím sousedícím</a:t>
            </a:r>
            <a:r>
              <a:rPr lang="cs-CZ" sz="2400" dirty="0"/>
              <a:t>,</a:t>
            </a:r>
          </a:p>
          <a:p>
            <a:pPr lvl="1"/>
            <a:r>
              <a:rPr lang="cs-CZ" sz="2400" dirty="0"/>
              <a:t>územního plánu obci, pro kterou je územní plán pořizován, krajskému úřadu, Ministerstvu obrany, je-li územní plán zpracováván pro obec sousedící s vojenským újezdem a </a:t>
            </a:r>
            <a:r>
              <a:rPr lang="cs-CZ" sz="2400" b="1" u="sng" dirty="0"/>
              <a:t>sousedním obcím</a:t>
            </a:r>
            <a:r>
              <a:rPr lang="cs-CZ" sz="2400" dirty="0"/>
              <a:t>,</a:t>
            </a:r>
          </a:p>
          <a:p>
            <a:pPr lvl="1"/>
            <a:r>
              <a:rPr lang="cs-CZ" sz="2400" dirty="0"/>
              <a:t>regulačního plánu obci, pro kterou je regulační plán pořizován.</a:t>
            </a:r>
          </a:p>
          <a:p>
            <a:pPr marL="72000" indent="0">
              <a:lnSpc>
                <a:spcPct val="100000"/>
              </a:lnSpc>
              <a:buNone/>
            </a:pPr>
            <a:r>
              <a:rPr lang="cs-CZ" sz="2400" dirty="0"/>
              <a:t> </a:t>
            </a:r>
          </a:p>
          <a:p>
            <a:pPr>
              <a:lnSpc>
                <a:spcPct val="100000"/>
              </a:lnSpc>
            </a:pPr>
            <a:r>
              <a:rPr lang="cs-CZ" dirty="0"/>
              <a:t>Společné jednání se koná nejdříve 15 dnů, nejpozději však 30 dnů od oznámení.</a:t>
            </a:r>
          </a:p>
          <a:p>
            <a:pPr>
              <a:lnSpc>
                <a:spcPct val="100000"/>
              </a:lnSpc>
            </a:pPr>
            <a:endParaRPr lang="cs-CZ" sz="1600" dirty="0"/>
          </a:p>
          <a:p>
            <a:pPr>
              <a:lnSpc>
                <a:spcPct val="100000"/>
              </a:lnSpc>
            </a:pPr>
            <a:r>
              <a:rPr lang="cs-CZ" dirty="0"/>
              <a:t>Dotčené orgány uplatní do 15 dnů ode dne konání společného jednání svá stanoviska k návrhu územně plánovací dokumentace a vyjádření k vyhodnocení vlivů. Ve stejné lhůtě mohou orgány a osoby uvedené výše </a:t>
            </a:r>
            <a:r>
              <a:rPr lang="cs-CZ" b="1" u="sng" dirty="0"/>
              <a:t>uplatnit připomínky</a:t>
            </a:r>
            <a:r>
              <a:rPr lang="cs-CZ" dirty="0"/>
              <a:t>. Ke stanoviskům a připomínkám uplatněným po uvedené lhůtě nebo uplatněným ve věcech, o nichž bylo rozhodnuto v nadřazené územně plánovací dokumentaci, se nepřihlíží.</a:t>
            </a:r>
            <a:endParaRPr lang="cs-CZ" sz="800" dirty="0"/>
          </a:p>
          <a:p>
            <a:pPr>
              <a:lnSpc>
                <a:spcPct val="100000"/>
              </a:lnSpc>
            </a:pPr>
            <a:endParaRPr lang="cs-CZ" sz="800" dirty="0"/>
          </a:p>
          <a:p>
            <a:pPr>
              <a:lnSpc>
                <a:spcPct val="100000"/>
              </a:lnSpc>
            </a:pPr>
            <a:endParaRPr lang="cs-CZ" sz="1600" dirty="0"/>
          </a:p>
          <a:p>
            <a:pPr marL="72000" indent="0" algn="ctr">
              <a:lnSpc>
                <a:spcPct val="100000"/>
              </a:lnSpc>
              <a:spcAft>
                <a:spcPts val="200"/>
              </a:spcAft>
              <a:buNone/>
            </a:pPr>
            <a:r>
              <a:rPr lang="cs-CZ" b="1" u="sng" dirty="0"/>
              <a:t>VEŘEJNÉ PROJEDNÁNÍ (§ 96 </a:t>
            </a:r>
            <a:r>
              <a:rPr lang="cs-CZ" b="1" u="sng" dirty="0" err="1"/>
              <a:t>StZ</a:t>
            </a:r>
            <a:r>
              <a:rPr lang="cs-CZ" b="1" u="sng" dirty="0"/>
              <a:t>)</a:t>
            </a:r>
          </a:p>
          <a:p>
            <a:pPr>
              <a:lnSpc>
                <a:spcPct val="100000"/>
              </a:lnSpc>
            </a:pPr>
            <a:r>
              <a:rPr lang="cs-CZ" b="1" u="sng" dirty="0"/>
              <a:t>Připomínky</a:t>
            </a:r>
            <a:r>
              <a:rPr lang="cs-CZ" b="1" dirty="0"/>
              <a:t> </a:t>
            </a:r>
            <a:r>
              <a:rPr lang="cs-CZ" dirty="0"/>
              <a:t>podle § 97 StZ (</a:t>
            </a:r>
            <a:r>
              <a:rPr lang="cs-CZ" dirty="0">
                <a:solidFill>
                  <a:srgbClr val="FF0000"/>
                </a:solidFill>
              </a:rPr>
              <a:t>již není institut námitek</a:t>
            </a:r>
            <a:r>
              <a:rPr lang="cs-CZ" dirty="0"/>
              <a:t>): Do 15 dnů ode dne </a:t>
            </a:r>
            <a:r>
              <a:rPr lang="cs-CZ" u="sng" dirty="0"/>
              <a:t>veřejného projednání</a:t>
            </a:r>
            <a:r>
              <a:rPr lang="cs-CZ" dirty="0"/>
              <a:t> </a:t>
            </a:r>
            <a:r>
              <a:rPr lang="cs-CZ" b="1" dirty="0"/>
              <a:t>může každý </a:t>
            </a:r>
            <a:r>
              <a:rPr lang="cs-CZ" dirty="0"/>
              <a:t>uplatnit písemně své připomínky k návrhu územně plánovací dokumentace a vyhodnocení vlivů, zpracovává-li se. K připomínkám uplatněným po stanovené lhůtě nebo uplatněným ve věcech, o kterých bylo rozhodnuto v nadřazené územně plánovací dokumentaci, se nepřihlíží.</a:t>
            </a:r>
          </a:p>
          <a:p>
            <a:pPr>
              <a:lnSpc>
                <a:spcPct val="100000"/>
              </a:lnSpc>
            </a:pPr>
            <a:endParaRPr lang="cs-CZ" dirty="0"/>
          </a:p>
          <a:p>
            <a:pPr>
              <a:lnSpc>
                <a:spcPct val="100000"/>
              </a:lnSpc>
            </a:pPr>
            <a:r>
              <a:rPr lang="cs-CZ" dirty="0"/>
              <a:t>Úprava návrhu a opakované projednání (viz § 102 – 103 </a:t>
            </a:r>
            <a:r>
              <a:rPr lang="cs-CZ" dirty="0" err="1"/>
              <a:t>StZ</a:t>
            </a:r>
            <a:r>
              <a:rPr lang="cs-CZ" dirty="0"/>
              <a:t>) </a:t>
            </a:r>
          </a:p>
          <a:p>
            <a:pPr>
              <a:lnSpc>
                <a:spcPct val="100000"/>
              </a:lnSpc>
            </a:pPr>
            <a:endParaRPr lang="cs-CZ" sz="1100" dirty="0"/>
          </a:p>
        </p:txBody>
      </p:sp>
      <p:sp>
        <p:nvSpPr>
          <p:cNvPr id="7" name="Zástupný symbol pro číslo snímku 6">
            <a:extLst>
              <a:ext uri="{FF2B5EF4-FFF2-40B4-BE49-F238E27FC236}">
                <a16:creationId xmlns:a16="http://schemas.microsoft.com/office/drawing/2014/main" id="{9A6B6E7F-28CC-BF87-5771-C4E86C719A5F}"/>
              </a:ext>
            </a:extLst>
          </p:cNvPr>
          <p:cNvSpPr>
            <a:spLocks noGrp="1"/>
          </p:cNvSpPr>
          <p:nvPr>
            <p:ph type="sldNum" sz="quarter" idx="11"/>
          </p:nvPr>
        </p:nvSpPr>
        <p:spPr/>
        <p:txBody>
          <a:bodyPr/>
          <a:lstStyle/>
          <a:p>
            <a:fld id="{0970407D-EE58-4A0B-824B-1D3AE42DD9CF}" type="slidenum">
              <a:rPr lang="cs-CZ" altLang="cs-CZ" smtClean="0"/>
              <a:pPr/>
              <a:t>12</a:t>
            </a:fld>
            <a:endParaRPr lang="cs-CZ" altLang="cs-CZ" dirty="0"/>
          </a:p>
        </p:txBody>
      </p:sp>
    </p:spTree>
    <p:extLst>
      <p:ext uri="{BB962C8B-B14F-4D97-AF65-F5344CB8AC3E}">
        <p14:creationId xmlns:p14="http://schemas.microsoft.com/office/powerpoint/2010/main" val="7825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Effect transition="in" filter="fade">
                                      <p:cBhvr>
                                        <p:cTn id="13" dur="500"/>
                                        <p:tgtEl>
                                          <p:spTgt spid="5">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4" end="4"/>
                                            </p:txEl>
                                          </p:spTgt>
                                        </p:tgtEl>
                                        <p:attrNameLst>
                                          <p:attrName>style.visibility</p:attrName>
                                        </p:attrNameLst>
                                      </p:cBhvr>
                                      <p:to>
                                        <p:strVal val="visible"/>
                                      </p:to>
                                    </p:set>
                                    <p:animEffect transition="in" filter="fade">
                                      <p:cBhvr>
                                        <p:cTn id="16" dur="500"/>
                                        <p:tgtEl>
                                          <p:spTgt spid="5">
                                            <p:txEl>
                                              <p:pRg st="4" end="4"/>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500"/>
                                        <p:tgtEl>
                                          <p:spTgt spid="5">
                                            <p:txEl>
                                              <p:pRg st="5" end="5"/>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10" end="10"/>
                                            </p:txEl>
                                          </p:spTgt>
                                        </p:tgtEl>
                                        <p:attrNameLst>
                                          <p:attrName>style.visibility</p:attrName>
                                        </p:attrNameLst>
                                      </p:cBhvr>
                                      <p:to>
                                        <p:strVal val="visible"/>
                                      </p:to>
                                    </p:set>
                                    <p:animEffect transition="in" filter="fade">
                                      <p:cBhvr>
                                        <p:cTn id="30" dur="500"/>
                                        <p:tgtEl>
                                          <p:spTgt spid="5">
                                            <p:txEl>
                                              <p:pRg st="10" end="1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13" end="13"/>
                                            </p:txEl>
                                          </p:spTgt>
                                        </p:tgtEl>
                                        <p:attrNameLst>
                                          <p:attrName>style.visibility</p:attrName>
                                        </p:attrNameLst>
                                      </p:cBhvr>
                                      <p:to>
                                        <p:strVal val="visible"/>
                                      </p:to>
                                    </p:set>
                                    <p:animEffect transition="in" filter="fade">
                                      <p:cBhvr>
                                        <p:cTn id="35" dur="500"/>
                                        <p:tgtEl>
                                          <p:spTgt spid="5">
                                            <p:txEl>
                                              <p:pRg st="13" end="1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5">
                                            <p:txEl>
                                              <p:pRg st="14" end="14"/>
                                            </p:txEl>
                                          </p:spTgt>
                                        </p:tgtEl>
                                        <p:attrNameLst>
                                          <p:attrName>style.visibility</p:attrName>
                                        </p:attrNameLst>
                                      </p:cBhvr>
                                      <p:to>
                                        <p:strVal val="visible"/>
                                      </p:to>
                                    </p:set>
                                    <p:animEffect transition="in" filter="fade">
                                      <p:cBhvr>
                                        <p:cTn id="40" dur="500"/>
                                        <p:tgtEl>
                                          <p:spTgt spid="5">
                                            <p:txEl>
                                              <p:pRg st="14" end="1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5">
                                            <p:txEl>
                                              <p:pRg st="16" end="16"/>
                                            </p:txEl>
                                          </p:spTgt>
                                        </p:tgtEl>
                                        <p:attrNameLst>
                                          <p:attrName>style.visibility</p:attrName>
                                        </p:attrNameLst>
                                      </p:cBhvr>
                                      <p:to>
                                        <p:strVal val="visible"/>
                                      </p:to>
                                    </p:set>
                                    <p:animEffect transition="in" filter="fade">
                                      <p:cBhvr>
                                        <p:cTn id="45" dur="500"/>
                                        <p:tgtEl>
                                          <p:spTgt spid="5">
                                            <p:txEl>
                                              <p:pRg st="16" end="16"/>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1399678" y="1221087"/>
            <a:ext cx="9392644" cy="2851688"/>
          </a:xfrm>
        </p:spPr>
        <p:txBody>
          <a:bodyPr/>
          <a:lstStyle/>
          <a:p>
            <a:pPr algn="ctr">
              <a:lnSpc>
                <a:spcPct val="100000"/>
              </a:lnSpc>
            </a:pPr>
            <a:endParaRPr lang="cs-CZ" sz="4000" b="1" dirty="0"/>
          </a:p>
          <a:p>
            <a:pPr algn="ctr">
              <a:lnSpc>
                <a:spcPct val="100000"/>
              </a:lnSpc>
            </a:pPr>
            <a:r>
              <a:rPr lang="cs-CZ" sz="4000" b="1" dirty="0"/>
              <a:t>Právní úprava povolení, užívání a odstraňování staveb</a:t>
            </a:r>
            <a:endParaRPr lang="cs-CZ" b="1" dirty="0"/>
          </a:p>
        </p:txBody>
      </p:sp>
    </p:spTree>
    <p:extLst>
      <p:ext uri="{BB962C8B-B14F-4D97-AF65-F5344CB8AC3E}">
        <p14:creationId xmlns:p14="http://schemas.microsoft.com/office/powerpoint/2010/main" val="457956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pt-BR" sz="3100" dirty="0"/>
              <a:t>Právní úprava povolení, užívání a odstraňování staveb</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991081"/>
            <a:ext cx="10842080" cy="5488919"/>
          </a:xfrm>
        </p:spPr>
        <p:txBody>
          <a:bodyPr wrap="square">
            <a:normAutofit/>
          </a:bodyPr>
          <a:lstStyle/>
          <a:p>
            <a:r>
              <a:rPr lang="cs-CZ" dirty="0"/>
              <a:t>Záměr (§ 4 StZ):</a:t>
            </a:r>
          </a:p>
          <a:p>
            <a:pPr lvl="1"/>
            <a:r>
              <a:rPr lang="cs-CZ" sz="2200" dirty="0"/>
              <a:t>stavba, soubor staveb, zařízení, </a:t>
            </a:r>
          </a:p>
          <a:p>
            <a:pPr lvl="1"/>
            <a:r>
              <a:rPr lang="cs-CZ" sz="2200" dirty="0"/>
              <a:t>údržba dokončené stavby,</a:t>
            </a:r>
          </a:p>
          <a:p>
            <a:pPr lvl="1"/>
            <a:r>
              <a:rPr lang="cs-CZ" sz="2200" dirty="0"/>
              <a:t>změna využití území,</a:t>
            </a:r>
          </a:p>
          <a:p>
            <a:pPr lvl="1"/>
            <a:r>
              <a:rPr lang="cs-CZ" sz="2200" dirty="0"/>
              <a:t>dělení nebo scelování pozemků a </a:t>
            </a:r>
          </a:p>
          <a:p>
            <a:pPr lvl="1"/>
            <a:r>
              <a:rPr lang="cs-CZ" sz="2200" dirty="0"/>
              <a:t>stanovení ochranného pásma. </a:t>
            </a:r>
          </a:p>
          <a:p>
            <a:endParaRPr lang="cs-CZ" dirty="0"/>
          </a:p>
          <a:p>
            <a:r>
              <a:rPr lang="cs-CZ" dirty="0"/>
              <a:t>Stavba (§ 5 StZ):</a:t>
            </a:r>
          </a:p>
          <a:p>
            <a:pPr lvl="1"/>
            <a:r>
              <a:rPr lang="cs-CZ" sz="2200" dirty="0"/>
              <a:t>stavební dílo, které vzniká stavební nebo montážní činností ze stavebních výrobků, materiálů nebo konstrukcí za účelem užívání na určitém místě. </a:t>
            </a:r>
          </a:p>
          <a:p>
            <a:pPr lvl="1"/>
            <a:r>
              <a:rPr lang="cs-CZ" sz="2200" dirty="0"/>
              <a:t>Za stavbu se považuje také výrobek plnící funkci stavby (jako příklad takového výrobku je nutné uvést např. původní maringotku, která byla zbavena kol a je „na stálo“ ukotvena např. blízko rybníka za účelem rekreační činnosti jejích majitelů).</a:t>
            </a:r>
          </a:p>
          <a:p>
            <a:pPr lvl="1"/>
            <a:endParaRPr lang="cs-CZ" sz="1700" dirty="0"/>
          </a:p>
          <a:p>
            <a:pPr indent="0">
              <a:buNone/>
            </a:pPr>
            <a:endParaRPr lang="cs-CZ" dirty="0"/>
          </a:p>
          <a:p>
            <a:pPr>
              <a:lnSpc>
                <a:spcPct val="100000"/>
              </a:lnSpc>
            </a:pPr>
            <a:endParaRPr lang="cs-CZ" sz="2400" dirty="0"/>
          </a:p>
        </p:txBody>
      </p:sp>
      <p:sp>
        <p:nvSpPr>
          <p:cNvPr id="6" name="Levá složená závorka 5">
            <a:extLst>
              <a:ext uri="{FF2B5EF4-FFF2-40B4-BE49-F238E27FC236}">
                <a16:creationId xmlns:a16="http://schemas.microsoft.com/office/drawing/2014/main" id="{ABEB8BFB-6F8C-DE71-9433-DE0CA09FEDFE}"/>
              </a:ext>
            </a:extLst>
          </p:cNvPr>
          <p:cNvSpPr/>
          <p:nvPr/>
        </p:nvSpPr>
        <p:spPr bwMode="auto">
          <a:xfrm flipH="1">
            <a:off x="5474657" y="2227634"/>
            <a:ext cx="1701720" cy="894946"/>
          </a:xfrm>
          <a:prstGeom prst="leftBrace">
            <a:avLst>
              <a:gd name="adj1" fmla="val 22947"/>
              <a:gd name="adj2" fmla="val 45893"/>
            </a:avLst>
          </a:prstGeom>
          <a:solidFill>
            <a:schemeClr val="bg2">
              <a:lumMod val="60000"/>
              <a:lumOff val="40000"/>
            </a:schemeClr>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400" b="0" i="0" u="none" strike="noStrike" cap="none" normalizeH="0" baseline="0">
              <a:ln>
                <a:noFill/>
              </a:ln>
              <a:solidFill>
                <a:schemeClr val="tx1"/>
              </a:solidFill>
              <a:effectLst/>
              <a:latin typeface="Tahoma" pitchFamily="34" charset="0"/>
            </a:endParaRPr>
          </a:p>
        </p:txBody>
      </p:sp>
      <p:sp>
        <p:nvSpPr>
          <p:cNvPr id="7" name="Levá složená závorka 6">
            <a:extLst>
              <a:ext uri="{FF2B5EF4-FFF2-40B4-BE49-F238E27FC236}">
                <a16:creationId xmlns:a16="http://schemas.microsoft.com/office/drawing/2014/main" id="{14419FED-6324-5F24-53F9-91BD328E6C15}"/>
              </a:ext>
            </a:extLst>
          </p:cNvPr>
          <p:cNvSpPr/>
          <p:nvPr/>
        </p:nvSpPr>
        <p:spPr bwMode="auto">
          <a:xfrm flipH="1">
            <a:off x="5474657" y="1460323"/>
            <a:ext cx="1701720" cy="601941"/>
          </a:xfrm>
          <a:prstGeom prst="leftBrace">
            <a:avLst>
              <a:gd name="adj1" fmla="val 22947"/>
              <a:gd name="adj2" fmla="val 45893"/>
            </a:avLst>
          </a:prstGeom>
          <a:solidFill>
            <a:srgbClr val="002060"/>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400" b="0" i="0" u="none" strike="noStrike" cap="none" normalizeH="0" baseline="0" dirty="0">
              <a:ln>
                <a:noFill/>
              </a:ln>
              <a:solidFill>
                <a:schemeClr val="tx1"/>
              </a:solidFill>
              <a:effectLst/>
              <a:latin typeface="Tahoma" pitchFamily="34" charset="0"/>
            </a:endParaRPr>
          </a:p>
        </p:txBody>
      </p:sp>
      <p:sp>
        <p:nvSpPr>
          <p:cNvPr id="8" name="Obdélník 7">
            <a:extLst>
              <a:ext uri="{FF2B5EF4-FFF2-40B4-BE49-F238E27FC236}">
                <a16:creationId xmlns:a16="http://schemas.microsoft.com/office/drawing/2014/main" id="{C13077EC-6948-68E2-7429-F31A68D79E8E}"/>
              </a:ext>
            </a:extLst>
          </p:cNvPr>
          <p:cNvSpPr/>
          <p:nvPr/>
        </p:nvSpPr>
        <p:spPr>
          <a:xfrm>
            <a:off x="7397423" y="1508712"/>
            <a:ext cx="3763609" cy="451576"/>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cs-CZ" sz="2300" dirty="0"/>
              <a:t>stavební záměr</a:t>
            </a:r>
          </a:p>
        </p:txBody>
      </p:sp>
      <p:sp>
        <p:nvSpPr>
          <p:cNvPr id="9" name="Obdélník 8">
            <a:extLst>
              <a:ext uri="{FF2B5EF4-FFF2-40B4-BE49-F238E27FC236}">
                <a16:creationId xmlns:a16="http://schemas.microsoft.com/office/drawing/2014/main" id="{D61E9DCA-1040-C827-25E2-7E9FEA9DA816}"/>
              </a:ext>
            </a:extLst>
          </p:cNvPr>
          <p:cNvSpPr/>
          <p:nvPr/>
        </p:nvSpPr>
        <p:spPr>
          <a:xfrm>
            <a:off x="7397423" y="2388906"/>
            <a:ext cx="3763609" cy="451576"/>
          </a:xfrm>
          <a:prstGeom prst="rect">
            <a:avLst/>
          </a:prstGeom>
          <a:solidFill>
            <a:schemeClr val="bg2">
              <a:lumMod val="75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cs-CZ" sz="2300" dirty="0"/>
              <a:t>nestavební záměr</a:t>
            </a:r>
          </a:p>
        </p:txBody>
      </p:sp>
      <p:sp>
        <p:nvSpPr>
          <p:cNvPr id="10" name="Zástupný symbol pro číslo snímku 9">
            <a:extLst>
              <a:ext uri="{FF2B5EF4-FFF2-40B4-BE49-F238E27FC236}">
                <a16:creationId xmlns:a16="http://schemas.microsoft.com/office/drawing/2014/main" id="{07573711-79AB-D7F9-31D6-CA2283E8F965}"/>
              </a:ext>
            </a:extLst>
          </p:cNvPr>
          <p:cNvSpPr>
            <a:spLocks noGrp="1"/>
          </p:cNvSpPr>
          <p:nvPr>
            <p:ph type="sldNum" sz="quarter" idx="11"/>
          </p:nvPr>
        </p:nvSpPr>
        <p:spPr/>
        <p:txBody>
          <a:bodyPr/>
          <a:lstStyle/>
          <a:p>
            <a:fld id="{0970407D-EE58-4A0B-824B-1D3AE42DD9CF}" type="slidenum">
              <a:rPr lang="cs-CZ" altLang="cs-CZ" smtClean="0"/>
              <a:pPr/>
              <a:t>14</a:t>
            </a:fld>
            <a:endParaRPr lang="cs-CZ" altLang="cs-CZ" dirty="0"/>
          </a:p>
        </p:txBody>
      </p:sp>
    </p:spTree>
    <p:extLst>
      <p:ext uri="{BB962C8B-B14F-4D97-AF65-F5344CB8AC3E}">
        <p14:creationId xmlns:p14="http://schemas.microsoft.com/office/powerpoint/2010/main" val="148155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500"/>
                                        <p:tgtEl>
                                          <p:spTgt spid="7"/>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5">
                                            <p:txEl>
                                              <p:pRg st="3" end="3"/>
                                            </p:txEl>
                                          </p:spTgt>
                                        </p:tgtEl>
                                        <p:attrNameLst>
                                          <p:attrName>style.visibility</p:attrName>
                                        </p:attrNameLst>
                                      </p:cBhvr>
                                      <p:to>
                                        <p:strVal val="visible"/>
                                      </p:to>
                                    </p:set>
                                    <p:animEffect transition="in" filter="fade">
                                      <p:cBhvr>
                                        <p:cTn id="26" dur="500"/>
                                        <p:tgtEl>
                                          <p:spTgt spid="5">
                                            <p:txEl>
                                              <p:pRg st="3" end="3"/>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5">
                                            <p:txEl>
                                              <p:pRg st="4" end="4"/>
                                            </p:txEl>
                                          </p:spTgt>
                                        </p:tgtEl>
                                        <p:attrNameLst>
                                          <p:attrName>style.visibility</p:attrName>
                                        </p:attrNameLst>
                                      </p:cBhvr>
                                      <p:to>
                                        <p:strVal val="visible"/>
                                      </p:to>
                                    </p:set>
                                    <p:animEffect transition="in" filter="fade">
                                      <p:cBhvr>
                                        <p:cTn id="29" dur="500"/>
                                        <p:tgtEl>
                                          <p:spTgt spid="5">
                                            <p:txEl>
                                              <p:pRg st="4" end="4"/>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fade">
                                      <p:cBhvr>
                                        <p:cTn id="35" dur="500"/>
                                        <p:tgtEl>
                                          <p:spTgt spid="6"/>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5">
                                            <p:txEl>
                                              <p:pRg st="7" end="7"/>
                                            </p:txEl>
                                          </p:spTgt>
                                        </p:tgtEl>
                                        <p:attrNameLst>
                                          <p:attrName>style.visibility</p:attrName>
                                        </p:attrNameLst>
                                      </p:cBhvr>
                                      <p:to>
                                        <p:strVal val="visible"/>
                                      </p:to>
                                    </p:set>
                                    <p:animEffect transition="in" filter="fade">
                                      <p:cBhvr>
                                        <p:cTn id="43" dur="500"/>
                                        <p:tgtEl>
                                          <p:spTgt spid="5">
                                            <p:txEl>
                                              <p:pRg st="7" end="7"/>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5">
                                            <p:txEl>
                                              <p:pRg st="8" end="8"/>
                                            </p:txEl>
                                          </p:spTgt>
                                        </p:tgtEl>
                                        <p:attrNameLst>
                                          <p:attrName>style.visibility</p:attrName>
                                        </p:attrNameLst>
                                      </p:cBhvr>
                                      <p:to>
                                        <p:strVal val="visible"/>
                                      </p:to>
                                    </p:set>
                                    <p:animEffect transition="in" filter="fade">
                                      <p:cBhvr>
                                        <p:cTn id="48" dur="500"/>
                                        <p:tgtEl>
                                          <p:spTgt spid="5">
                                            <p:txEl>
                                              <p:pRg st="8" end="8"/>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5">
                                            <p:txEl>
                                              <p:pRg st="9" end="9"/>
                                            </p:txEl>
                                          </p:spTgt>
                                        </p:tgtEl>
                                        <p:attrNameLst>
                                          <p:attrName>style.visibility</p:attrName>
                                        </p:attrNameLst>
                                      </p:cBhvr>
                                      <p:to>
                                        <p:strVal val="visible"/>
                                      </p:to>
                                    </p:set>
                                    <p:animEffect transition="in" filter="fade">
                                      <p:cBhvr>
                                        <p:cTn id="53"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kumimoji="0" lang="pt-BR" sz="3100" b="1" i="0" u="none" strike="noStrike" kern="0" cap="none" spc="0" normalizeH="0" baseline="0" noProof="0" dirty="0">
                <a:ln>
                  <a:noFill/>
                </a:ln>
                <a:solidFill>
                  <a:srgbClr val="0000DC"/>
                </a:solidFill>
                <a:effectLst/>
                <a:uLnTx/>
                <a:uFillTx/>
                <a:latin typeface="Arial"/>
                <a:ea typeface="+mj-ea"/>
                <a:cs typeface="+mj-cs"/>
              </a:rPr>
              <a:t>Právní úprava povolení, užívání a odstraňování staveb</a:t>
            </a:r>
            <a:endParaRPr lang="pt-BR" sz="33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991081"/>
            <a:ext cx="10842080" cy="5488919"/>
          </a:xfrm>
        </p:spPr>
        <p:txBody>
          <a:bodyPr wrap="square">
            <a:normAutofit/>
          </a:bodyPr>
          <a:lstStyle/>
          <a:p>
            <a:pPr>
              <a:lnSpc>
                <a:spcPct val="100000"/>
              </a:lnSpc>
            </a:pPr>
            <a:r>
              <a:rPr lang="cs-CZ" sz="2800" dirty="0"/>
              <a:t>Každý záměr </a:t>
            </a:r>
            <a:r>
              <a:rPr lang="cs-CZ" sz="2800" dirty="0">
                <a:solidFill>
                  <a:srgbClr val="FF0000"/>
                </a:solidFill>
              </a:rPr>
              <a:t>vyžaduje povolení </a:t>
            </a:r>
            <a:r>
              <a:rPr lang="cs-CZ" sz="2800" dirty="0"/>
              <a:t>s výjimkou </a:t>
            </a:r>
            <a:r>
              <a:rPr lang="cs-CZ" sz="2800" b="1" dirty="0"/>
              <a:t>drobných staveb </a:t>
            </a:r>
            <a:r>
              <a:rPr lang="cs-CZ" sz="2800" dirty="0"/>
              <a:t>a </a:t>
            </a:r>
            <a:r>
              <a:rPr lang="cs-CZ" sz="2800" b="1" dirty="0"/>
              <a:t>změn využití území</a:t>
            </a:r>
            <a:r>
              <a:rPr lang="cs-CZ" sz="2800" dirty="0"/>
              <a:t>, u kterých tak stanoví stavební zákon.</a:t>
            </a:r>
          </a:p>
          <a:p>
            <a:pPr>
              <a:lnSpc>
                <a:spcPct val="100000"/>
              </a:lnSpc>
            </a:pPr>
            <a:endParaRPr lang="cs-CZ" sz="2000" dirty="0"/>
          </a:p>
          <a:p>
            <a:r>
              <a:rPr lang="cs-CZ" dirty="0"/>
              <a:t>Stavební zákon rozlišuje 4 základní druhy staveb, a to:</a:t>
            </a:r>
          </a:p>
          <a:p>
            <a:pPr lvl="1"/>
            <a:r>
              <a:rPr lang="cs-CZ" b="1" dirty="0"/>
              <a:t>drobné stavby</a:t>
            </a:r>
            <a:r>
              <a:rPr lang="cs-CZ" dirty="0"/>
              <a:t>, které jsou taxativně vymezeny v příloze č. 1 ke stavebnímu zákonu;</a:t>
            </a:r>
          </a:p>
          <a:p>
            <a:pPr lvl="1"/>
            <a:r>
              <a:rPr lang="cs-CZ" b="1" dirty="0"/>
              <a:t>jednoduché stavby</a:t>
            </a:r>
            <a:r>
              <a:rPr lang="cs-CZ" dirty="0"/>
              <a:t>, které jsou taxativně vymezeny v příloze č. 2 ke stavebnímu zákonu;</a:t>
            </a:r>
          </a:p>
          <a:p>
            <a:pPr lvl="1"/>
            <a:r>
              <a:rPr lang="cs-CZ" b="1" dirty="0"/>
              <a:t>vyhrazené stavby</a:t>
            </a:r>
            <a:r>
              <a:rPr lang="cs-CZ" dirty="0"/>
              <a:t>, které jsou taxativně vymezeny v příloze č. 3 ke stavebnímu zákonu a</a:t>
            </a:r>
          </a:p>
          <a:p>
            <a:pPr lvl="1"/>
            <a:r>
              <a:rPr lang="cs-CZ" b="1" dirty="0"/>
              <a:t>ostatní stavby</a:t>
            </a:r>
            <a:r>
              <a:rPr lang="cs-CZ" dirty="0"/>
              <a:t>, které nejsou uvedeny ani v jedné z příloze výše uvedené.</a:t>
            </a:r>
          </a:p>
          <a:p>
            <a:endParaRPr lang="cs-CZ" sz="1500" dirty="0"/>
          </a:p>
          <a:p>
            <a:pPr>
              <a:lnSpc>
                <a:spcPct val="100000"/>
              </a:lnSpc>
            </a:pPr>
            <a:r>
              <a:rPr lang="cs-CZ" dirty="0"/>
              <a:t>V případě, že záměr vyžaduje povolení, tak se vede řízení o povolení záměru, na jehož konci je vydáno, když jsou splněny všechny zákonné podmínky, </a:t>
            </a:r>
            <a:r>
              <a:rPr lang="cs-CZ" b="1" dirty="0"/>
              <a:t>povolení záměru</a:t>
            </a:r>
            <a:r>
              <a:rPr lang="cs-CZ" dirty="0"/>
              <a:t> [v případě staveb pak </a:t>
            </a:r>
            <a:r>
              <a:rPr lang="cs-CZ" b="1" dirty="0"/>
              <a:t>povolení stavby </a:t>
            </a:r>
            <a:r>
              <a:rPr lang="cs-CZ" dirty="0"/>
              <a:t>(§ 197 a § 211 StZ)].</a:t>
            </a:r>
          </a:p>
          <a:p>
            <a:endParaRPr lang="cs-CZ" sz="3200" dirty="0"/>
          </a:p>
        </p:txBody>
      </p:sp>
      <p:sp>
        <p:nvSpPr>
          <p:cNvPr id="6" name="Zástupný symbol pro číslo snímku 5">
            <a:extLst>
              <a:ext uri="{FF2B5EF4-FFF2-40B4-BE49-F238E27FC236}">
                <a16:creationId xmlns:a16="http://schemas.microsoft.com/office/drawing/2014/main" id="{34C7C9AE-4E56-E9B4-069C-E2744DB7B27F}"/>
              </a:ext>
            </a:extLst>
          </p:cNvPr>
          <p:cNvSpPr>
            <a:spLocks noGrp="1"/>
          </p:cNvSpPr>
          <p:nvPr>
            <p:ph type="sldNum" sz="quarter" idx="11"/>
          </p:nvPr>
        </p:nvSpPr>
        <p:spPr/>
        <p:txBody>
          <a:bodyPr/>
          <a:lstStyle/>
          <a:p>
            <a:fld id="{0970407D-EE58-4A0B-824B-1D3AE42DD9CF}" type="slidenum">
              <a:rPr lang="cs-CZ" altLang="cs-CZ" smtClean="0"/>
              <a:pPr/>
              <a:t>15</a:t>
            </a:fld>
            <a:endParaRPr lang="cs-CZ" altLang="cs-CZ" dirty="0"/>
          </a:p>
        </p:txBody>
      </p:sp>
    </p:spTree>
    <p:extLst>
      <p:ext uri="{BB962C8B-B14F-4D97-AF65-F5344CB8AC3E}">
        <p14:creationId xmlns:p14="http://schemas.microsoft.com/office/powerpoint/2010/main" val="2662193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6" end="6"/>
                                            </p:txEl>
                                          </p:spTgt>
                                        </p:tgtEl>
                                        <p:attrNameLst>
                                          <p:attrName>style.visibility</p:attrName>
                                        </p:attrNameLst>
                                      </p:cBhvr>
                                      <p:to>
                                        <p:strVal val="visible"/>
                                      </p:to>
                                    </p:set>
                                    <p:animEffect transition="in" filter="fade">
                                      <p:cBhvr>
                                        <p:cTn id="32" dur="500"/>
                                        <p:tgtEl>
                                          <p:spTgt spid="5">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Effect transition="in" filter="fade">
                                      <p:cBhvr>
                                        <p:cTn id="37"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kumimoji="0" lang="pt-BR" sz="3100" b="1" i="0" u="none" strike="noStrike" kern="0" cap="none" spc="0" normalizeH="0" baseline="0" noProof="0" dirty="0">
                <a:ln>
                  <a:noFill/>
                </a:ln>
                <a:solidFill>
                  <a:srgbClr val="0000DC"/>
                </a:solidFill>
                <a:effectLst/>
                <a:uLnTx/>
                <a:uFillTx/>
                <a:latin typeface="Arial"/>
                <a:ea typeface="+mj-ea"/>
                <a:cs typeface="+mj-cs"/>
              </a:rPr>
              <a:t>Právní úprava povolení, užívání a odstraňování staveb</a:t>
            </a:r>
            <a:endParaRPr lang="pt-BR" sz="33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991081"/>
            <a:ext cx="10842080" cy="5488919"/>
          </a:xfrm>
        </p:spPr>
        <p:txBody>
          <a:bodyPr wrap="square">
            <a:normAutofit/>
          </a:bodyPr>
          <a:lstStyle/>
          <a:p>
            <a:pPr>
              <a:lnSpc>
                <a:spcPct val="100000"/>
              </a:lnSpc>
            </a:pPr>
            <a:r>
              <a:rPr lang="cs-CZ" sz="2200" dirty="0"/>
              <a:t>Povolení platí 2 roky ode dne nabytí právní moci, nestanoví-li stavební úřad v odůvodněných případech dobu delší, nejdéle však 5 let. Každopádně bylo-li provádění záměru zahájeno v době jeho platnosti, prodlužuje se doba platnosti na 10 let ode dne právní moci povolení nebo rozhodnutí o prodloužení platnosti povolení. </a:t>
            </a:r>
            <a:r>
              <a:rPr lang="cs-CZ" sz="2200" u="sng" dirty="0"/>
              <a:t>Jinými slovy řečeno, stavebník má za normálních okolností 2 roky na zahájení stavby a tuto musí dokončit ve lhůtě 10 let ode dne právní moci povolení. </a:t>
            </a:r>
            <a:r>
              <a:rPr lang="cs-CZ" sz="2200" dirty="0"/>
              <a:t>Nicméně ustanovení § 198 StZ poté řeší i výjimečné případy možnosti prodloužení povolení. </a:t>
            </a:r>
          </a:p>
          <a:p>
            <a:pPr>
              <a:lnSpc>
                <a:spcPct val="100000"/>
              </a:lnSpc>
            </a:pPr>
            <a:endParaRPr lang="cs-CZ" sz="2200" dirty="0"/>
          </a:p>
          <a:p>
            <a:pPr>
              <a:lnSpc>
                <a:spcPct val="100000"/>
              </a:lnSpc>
            </a:pPr>
            <a:r>
              <a:rPr lang="cs-CZ" sz="2200" dirty="0"/>
              <a:t>Povolení </a:t>
            </a:r>
            <a:r>
              <a:rPr lang="cs-CZ" sz="2200" b="1" dirty="0"/>
              <a:t>změny záměru před jeho dokončením </a:t>
            </a:r>
            <a:r>
              <a:rPr lang="cs-CZ" sz="2200" dirty="0"/>
              <a:t>(srov. § 224 StZ). </a:t>
            </a:r>
          </a:p>
          <a:p>
            <a:pPr>
              <a:lnSpc>
                <a:spcPct val="100000"/>
              </a:lnSpc>
            </a:pPr>
            <a:r>
              <a:rPr lang="cs-CZ" sz="2200" dirty="0"/>
              <a:t>K ověření funkčnosti stavby nebo zařízení může stavební úřad zároveň s povolením uložit provedení </a:t>
            </a:r>
            <a:r>
              <a:rPr lang="cs-CZ" sz="2200" b="1" dirty="0"/>
              <a:t>zkušebního provozu </a:t>
            </a:r>
            <a:r>
              <a:rPr lang="cs-CZ" sz="2200" dirty="0"/>
              <a:t>na dobu nejvýše 1 roku (tento lze nařídit i samostatně podle § 237 StZ).</a:t>
            </a:r>
          </a:p>
          <a:p>
            <a:pPr>
              <a:lnSpc>
                <a:spcPct val="100000"/>
              </a:lnSpc>
            </a:pPr>
            <a:r>
              <a:rPr lang="cs-CZ" sz="2200" dirty="0"/>
              <a:t>Stavební zákon také upravuje v § 212 </a:t>
            </a:r>
            <a:r>
              <a:rPr lang="cs-CZ" sz="2200" b="1" dirty="0"/>
              <a:t>zrychlené řízení</a:t>
            </a:r>
            <a:r>
              <a:rPr lang="cs-CZ" sz="2200" dirty="0"/>
              <a:t>.</a:t>
            </a:r>
          </a:p>
          <a:p>
            <a:pPr>
              <a:lnSpc>
                <a:spcPct val="100000"/>
              </a:lnSpc>
            </a:pPr>
            <a:r>
              <a:rPr lang="cs-CZ" sz="2200" dirty="0"/>
              <a:t>Institut tzv. </a:t>
            </a:r>
            <a:r>
              <a:rPr lang="cs-CZ" sz="2200" b="1" dirty="0"/>
              <a:t>rámcového povolení </a:t>
            </a:r>
            <a:r>
              <a:rPr lang="cs-CZ" sz="2200" dirty="0"/>
              <a:t>(§ 221 až § 223 StZ) – stavby typicky podle atomového zákona.</a:t>
            </a:r>
          </a:p>
        </p:txBody>
      </p:sp>
      <p:sp>
        <p:nvSpPr>
          <p:cNvPr id="6" name="Zástupný symbol pro číslo snímku 5">
            <a:extLst>
              <a:ext uri="{FF2B5EF4-FFF2-40B4-BE49-F238E27FC236}">
                <a16:creationId xmlns:a16="http://schemas.microsoft.com/office/drawing/2014/main" id="{7C3176C3-83E9-120E-A7CC-9AD27C894316}"/>
              </a:ext>
            </a:extLst>
          </p:cNvPr>
          <p:cNvSpPr>
            <a:spLocks noGrp="1"/>
          </p:cNvSpPr>
          <p:nvPr>
            <p:ph type="sldNum" sz="quarter" idx="11"/>
          </p:nvPr>
        </p:nvSpPr>
        <p:spPr/>
        <p:txBody>
          <a:bodyPr/>
          <a:lstStyle/>
          <a:p>
            <a:fld id="{0970407D-EE58-4A0B-824B-1D3AE42DD9CF}" type="slidenum">
              <a:rPr lang="cs-CZ" altLang="cs-CZ" smtClean="0"/>
              <a:pPr/>
              <a:t>16</a:t>
            </a:fld>
            <a:endParaRPr lang="cs-CZ" altLang="cs-CZ" dirty="0"/>
          </a:p>
        </p:txBody>
      </p:sp>
    </p:spTree>
    <p:extLst>
      <p:ext uri="{BB962C8B-B14F-4D97-AF65-F5344CB8AC3E}">
        <p14:creationId xmlns:p14="http://schemas.microsoft.com/office/powerpoint/2010/main" val="2177625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fade">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fade">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fade">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kumimoji="0" lang="pt-BR" sz="3100" b="1" i="0" u="none" strike="noStrike" kern="0" cap="none" spc="0" normalizeH="0" baseline="0" noProof="0" dirty="0">
                <a:ln>
                  <a:noFill/>
                </a:ln>
                <a:solidFill>
                  <a:srgbClr val="0000DC"/>
                </a:solidFill>
                <a:effectLst/>
                <a:uLnTx/>
                <a:uFillTx/>
                <a:latin typeface="Arial"/>
                <a:ea typeface="+mj-ea"/>
                <a:cs typeface="+mj-cs"/>
              </a:rPr>
              <a:t>Právní úprava povolení, užívání a odstraňování staveb</a:t>
            </a:r>
            <a:endParaRPr lang="pt-BR" sz="33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1003566"/>
            <a:ext cx="10842080" cy="5224434"/>
          </a:xfrm>
        </p:spPr>
        <p:txBody>
          <a:bodyPr wrap="square">
            <a:normAutofit lnSpcReduction="10000"/>
          </a:bodyPr>
          <a:lstStyle/>
          <a:p>
            <a:pPr>
              <a:lnSpc>
                <a:spcPct val="100000"/>
              </a:lnSpc>
            </a:pPr>
            <a:r>
              <a:rPr lang="cs-CZ" sz="2500" b="1" dirty="0">
                <a:effectLst/>
                <a:latin typeface="+mj-lt"/>
                <a:ea typeface="Calibri" panose="020F0502020204030204" pitchFamily="34" charset="0"/>
                <a:cs typeface="Times New Roman" panose="02020603050405020304" pitchFamily="18" charset="0"/>
              </a:rPr>
              <a:t>Předčasné užívání stavby </a:t>
            </a:r>
            <a:r>
              <a:rPr lang="cs-CZ" sz="2500" dirty="0">
                <a:effectLst/>
                <a:latin typeface="+mj-lt"/>
                <a:ea typeface="Calibri" panose="020F0502020204030204" pitchFamily="34" charset="0"/>
                <a:cs typeface="Times New Roman" panose="02020603050405020304" pitchFamily="18" charset="0"/>
              </a:rPr>
              <a:t>nejdéle na dobu 1 roku (§ 236 StZ).</a:t>
            </a:r>
          </a:p>
          <a:p>
            <a:pPr>
              <a:lnSpc>
                <a:spcPct val="100000"/>
              </a:lnSpc>
            </a:pPr>
            <a:r>
              <a:rPr lang="cs-CZ" sz="2500" dirty="0">
                <a:latin typeface="+mj-lt"/>
              </a:rPr>
              <a:t>Stavbu, která </a:t>
            </a:r>
            <a:r>
              <a:rPr lang="cs-CZ" sz="2500" u="sng" dirty="0">
                <a:latin typeface="+mj-lt"/>
              </a:rPr>
              <a:t>vyžaduje povolení</a:t>
            </a:r>
            <a:r>
              <a:rPr lang="cs-CZ" sz="2500" dirty="0">
                <a:latin typeface="+mj-lt"/>
              </a:rPr>
              <a:t>, lze užívat jen na základě </a:t>
            </a:r>
            <a:r>
              <a:rPr lang="cs-CZ" sz="2500" b="1" dirty="0">
                <a:latin typeface="+mj-lt"/>
              </a:rPr>
              <a:t>kolaudačního rozhodnutí </a:t>
            </a:r>
            <a:r>
              <a:rPr lang="cs-CZ" sz="2500" dirty="0">
                <a:latin typeface="+mj-lt"/>
              </a:rPr>
              <a:t>a jen k účelu vymezenému v tomto rozhodnutí (§ 230 StZ).</a:t>
            </a:r>
          </a:p>
          <a:p>
            <a:pPr>
              <a:lnSpc>
                <a:spcPct val="100000"/>
              </a:lnSpc>
            </a:pPr>
            <a:r>
              <a:rPr lang="cs-CZ" sz="2500" dirty="0">
                <a:latin typeface="+mj-lt"/>
              </a:rPr>
              <a:t>Drobné stavby, které nevyžadují povolení záměru, pak nebudou potřebovat ani kolaudační rozhodnutí, a takovou stavbu lze užívat ihned po jejím dokončení.</a:t>
            </a:r>
          </a:p>
          <a:p>
            <a:pPr>
              <a:lnSpc>
                <a:spcPct val="100000"/>
              </a:lnSpc>
            </a:pPr>
            <a:r>
              <a:rPr lang="cs-CZ" sz="2500" dirty="0">
                <a:latin typeface="+mj-lt"/>
              </a:rPr>
              <a:t>Kolaudační rozhodnutí z jednoduchých staveb vyžadují </a:t>
            </a:r>
            <a:r>
              <a:rPr lang="cs-CZ" sz="2500" u="sng" dirty="0">
                <a:latin typeface="+mj-lt"/>
              </a:rPr>
              <a:t>pouze</a:t>
            </a:r>
            <a:r>
              <a:rPr lang="cs-CZ" sz="2500" dirty="0">
                <a:latin typeface="+mj-lt"/>
              </a:rPr>
              <a:t>:</a:t>
            </a:r>
          </a:p>
          <a:p>
            <a:pPr lvl="1"/>
            <a:r>
              <a:rPr lang="cs-CZ" sz="1900" dirty="0">
                <a:latin typeface="+mj-lt"/>
              </a:rPr>
              <a:t>stavby pro bydlení a rodinnou rekreaci, které mají nejvýše dvě nadzemní a jedno podzemní podlaží a podkroví nebo ustoupené podlaží;</a:t>
            </a:r>
          </a:p>
          <a:p>
            <a:pPr lvl="1"/>
            <a:r>
              <a:rPr lang="cs-CZ" sz="1900" dirty="0">
                <a:latin typeface="+mj-lt"/>
              </a:rPr>
              <a:t>podzemní stavby do 300 m2 zastavěné plochy a do 3 m hloubky, pokud nejde o stavby technické infrastruktury;</a:t>
            </a:r>
          </a:p>
          <a:p>
            <a:pPr lvl="1"/>
            <a:r>
              <a:rPr lang="cs-CZ" sz="1900" dirty="0">
                <a:latin typeface="+mj-lt"/>
              </a:rPr>
              <a:t>stavby garáží do 5 m výšky s jedním nadzemním podlažím, podsklepené nejvýše do hloubky 3 m a </a:t>
            </a:r>
          </a:p>
          <a:p>
            <a:pPr lvl="1"/>
            <a:r>
              <a:rPr lang="cs-CZ" sz="1900" dirty="0">
                <a:latin typeface="+mj-lt"/>
              </a:rPr>
              <a:t>stavební úpravy pro změny v užívání části stavby, kterými se nezasahuje do nosných konstrukcí stavby a nemění se její vzhled.</a:t>
            </a:r>
          </a:p>
          <a:p>
            <a:pPr marL="324000" lvl="1" indent="0">
              <a:buNone/>
            </a:pPr>
            <a:r>
              <a:rPr lang="cs-CZ" sz="2200" b="1" u="sng" dirty="0">
                <a:latin typeface="+mj-lt"/>
              </a:rPr>
              <a:t>=&gt; Ostatní jednoduché stavby pak tedy kolaudační rozhodnutí nevyžadují.</a:t>
            </a:r>
          </a:p>
          <a:p>
            <a:pPr>
              <a:lnSpc>
                <a:spcPct val="100000"/>
              </a:lnSpc>
            </a:pPr>
            <a:endParaRPr lang="cs-CZ" sz="2500" dirty="0">
              <a:latin typeface="+mj-lt"/>
            </a:endParaRPr>
          </a:p>
        </p:txBody>
      </p:sp>
      <p:sp>
        <p:nvSpPr>
          <p:cNvPr id="6" name="Zástupný symbol pro číslo snímku 5">
            <a:extLst>
              <a:ext uri="{FF2B5EF4-FFF2-40B4-BE49-F238E27FC236}">
                <a16:creationId xmlns:a16="http://schemas.microsoft.com/office/drawing/2014/main" id="{664C33BC-1811-961C-B266-26FE9E658523}"/>
              </a:ext>
            </a:extLst>
          </p:cNvPr>
          <p:cNvSpPr>
            <a:spLocks noGrp="1"/>
          </p:cNvSpPr>
          <p:nvPr>
            <p:ph type="sldNum" sz="quarter" idx="11"/>
          </p:nvPr>
        </p:nvSpPr>
        <p:spPr/>
        <p:txBody>
          <a:bodyPr/>
          <a:lstStyle/>
          <a:p>
            <a:fld id="{0970407D-EE58-4A0B-824B-1D3AE42DD9CF}" type="slidenum">
              <a:rPr lang="cs-CZ" altLang="cs-CZ" smtClean="0"/>
              <a:pPr/>
              <a:t>17</a:t>
            </a:fld>
            <a:endParaRPr lang="cs-CZ" altLang="cs-CZ" dirty="0"/>
          </a:p>
        </p:txBody>
      </p:sp>
    </p:spTree>
    <p:extLst>
      <p:ext uri="{BB962C8B-B14F-4D97-AF65-F5344CB8AC3E}">
        <p14:creationId xmlns:p14="http://schemas.microsoft.com/office/powerpoint/2010/main" val="2959210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4" end="4"/>
                                            </p:txEl>
                                          </p:spTgt>
                                        </p:tgtEl>
                                        <p:attrNameLst>
                                          <p:attrName>style.visibility</p:attrName>
                                        </p:attrNameLst>
                                      </p:cBhvr>
                                      <p:to>
                                        <p:strVal val="visible"/>
                                      </p:to>
                                    </p:set>
                                    <p:animEffect transition="in" filter="fade">
                                      <p:cBhvr>
                                        <p:cTn id="25" dur="500"/>
                                        <p:tgtEl>
                                          <p:spTgt spid="5">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5" end="5"/>
                                            </p:txEl>
                                          </p:spTgt>
                                        </p:tgtEl>
                                        <p:attrNameLst>
                                          <p:attrName>style.visibility</p:attrName>
                                        </p:attrNameLst>
                                      </p:cBhvr>
                                      <p:to>
                                        <p:strVal val="visible"/>
                                      </p:to>
                                    </p:set>
                                    <p:animEffect transition="in" filter="fade">
                                      <p:cBhvr>
                                        <p:cTn id="28" dur="500"/>
                                        <p:tgtEl>
                                          <p:spTgt spid="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Effect transition="in" filter="fade">
                                      <p:cBhvr>
                                        <p:cTn id="31" dur="500"/>
                                        <p:tgtEl>
                                          <p:spTgt spid="5">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5">
                                            <p:txEl>
                                              <p:pRg st="7" end="7"/>
                                            </p:txEl>
                                          </p:spTgt>
                                        </p:tgtEl>
                                        <p:attrNameLst>
                                          <p:attrName>style.visibility</p:attrName>
                                        </p:attrNameLst>
                                      </p:cBhvr>
                                      <p:to>
                                        <p:strVal val="visible"/>
                                      </p:to>
                                    </p:set>
                                    <p:animEffect transition="in" filter="fade">
                                      <p:cBhvr>
                                        <p:cTn id="34" dur="500"/>
                                        <p:tgtEl>
                                          <p:spTgt spid="5">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animEffect transition="in" filter="fade">
                                      <p:cBhvr>
                                        <p:cTn id="39"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pt-BR" sz="3100" dirty="0">
                <a:solidFill>
                  <a:srgbClr val="0000DC"/>
                </a:solidFill>
              </a:rPr>
              <a:t>Právní úprava povolení, užívání a odstraňování staveb</a:t>
            </a:r>
            <a:endParaRPr lang="pt-BR" sz="33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1003446"/>
            <a:ext cx="10842080" cy="5350554"/>
          </a:xfrm>
        </p:spPr>
        <p:txBody>
          <a:bodyPr wrap="square">
            <a:normAutofit/>
          </a:bodyPr>
          <a:lstStyle/>
          <a:p>
            <a:pPr>
              <a:lnSpc>
                <a:spcPct val="100000"/>
              </a:lnSpc>
            </a:pPr>
            <a:r>
              <a:rPr lang="cs-CZ" sz="2300" dirty="0">
                <a:latin typeface="+mj-lt"/>
                <a:ea typeface="Calibri" panose="020F0502020204030204" pitchFamily="34" charset="0"/>
                <a:cs typeface="Times New Roman" panose="02020603050405020304" pitchFamily="18" charset="0"/>
              </a:rPr>
              <a:t>Tzv. </a:t>
            </a:r>
            <a:r>
              <a:rPr lang="cs-CZ" sz="2300" b="1" dirty="0">
                <a:effectLst/>
                <a:latin typeface="+mj-lt"/>
                <a:ea typeface="Calibri" panose="020F0502020204030204" pitchFamily="34" charset="0"/>
                <a:cs typeface="Times New Roman" panose="02020603050405020304" pitchFamily="18" charset="0"/>
              </a:rPr>
              <a:t>rekolaudace </a:t>
            </a:r>
            <a:r>
              <a:rPr lang="cs-CZ" sz="2300" dirty="0">
                <a:effectLst/>
                <a:latin typeface="+mj-lt"/>
                <a:ea typeface="Calibri" panose="020F0502020204030204" pitchFamily="34" charset="0"/>
                <a:cs typeface="Times New Roman" panose="02020603050405020304" pitchFamily="18" charset="0"/>
              </a:rPr>
              <a:t>(změna v užívání stavby) - § 239 až § 244 StZ, a to různě pro různé druhy staveb. </a:t>
            </a:r>
          </a:p>
          <a:p>
            <a:pPr>
              <a:lnSpc>
                <a:spcPct val="100000"/>
              </a:lnSpc>
            </a:pPr>
            <a:r>
              <a:rPr lang="cs-CZ" sz="2300" b="1" dirty="0">
                <a:latin typeface="+mj-lt"/>
                <a:ea typeface="Calibri" panose="020F0502020204030204" pitchFamily="34" charset="0"/>
                <a:cs typeface="Times New Roman" panose="02020603050405020304" pitchFamily="18" charset="0"/>
              </a:rPr>
              <a:t>Pasport stavby </a:t>
            </a:r>
            <a:r>
              <a:rPr lang="cs-CZ" sz="2300" dirty="0">
                <a:latin typeface="+mj-lt"/>
                <a:ea typeface="Calibri" panose="020F0502020204030204" pitchFamily="34" charset="0"/>
                <a:cs typeface="Times New Roman" panose="02020603050405020304" pitchFamily="18" charset="0"/>
              </a:rPr>
              <a:t>(§ 245 StZ)</a:t>
            </a:r>
          </a:p>
          <a:p>
            <a:pPr>
              <a:lnSpc>
                <a:spcPct val="100000"/>
              </a:lnSpc>
            </a:pPr>
            <a:r>
              <a:rPr lang="cs-CZ" sz="2300" dirty="0">
                <a:latin typeface="+mj-lt"/>
                <a:ea typeface="Calibri" panose="020F0502020204030204" pitchFamily="34" charset="0"/>
                <a:cs typeface="Times New Roman" panose="02020603050405020304" pitchFamily="18" charset="0"/>
              </a:rPr>
              <a:t>Řízení </a:t>
            </a:r>
            <a:r>
              <a:rPr lang="cs-CZ" sz="2300" b="1" dirty="0">
                <a:latin typeface="+mj-lt"/>
                <a:ea typeface="Calibri" panose="020F0502020204030204" pitchFamily="34" charset="0"/>
                <a:cs typeface="Times New Roman" panose="02020603050405020304" pitchFamily="18" charset="0"/>
              </a:rPr>
              <a:t>o povolení odstranění </a:t>
            </a:r>
            <a:r>
              <a:rPr lang="cs-CZ" sz="2300" dirty="0">
                <a:latin typeface="+mj-lt"/>
                <a:ea typeface="Calibri" panose="020F0502020204030204" pitchFamily="34" charset="0"/>
                <a:cs typeface="Times New Roman" panose="02020603050405020304" pitchFamily="18" charset="0"/>
              </a:rPr>
              <a:t>(§ 247 – 249 StZ)</a:t>
            </a:r>
          </a:p>
          <a:p>
            <a:pPr>
              <a:lnSpc>
                <a:spcPct val="100000"/>
              </a:lnSpc>
            </a:pPr>
            <a:r>
              <a:rPr lang="cs-CZ" sz="2300" dirty="0">
                <a:latin typeface="+mj-lt"/>
                <a:ea typeface="Calibri" panose="020F0502020204030204" pitchFamily="34" charset="0"/>
                <a:cs typeface="Times New Roman" panose="02020603050405020304" pitchFamily="18" charset="0"/>
              </a:rPr>
              <a:t>Řízení </a:t>
            </a:r>
            <a:r>
              <a:rPr lang="cs-CZ" sz="2300" b="1" dirty="0">
                <a:latin typeface="+mj-lt"/>
                <a:ea typeface="Calibri" panose="020F0502020204030204" pitchFamily="34" charset="0"/>
                <a:cs typeface="Times New Roman" panose="02020603050405020304" pitchFamily="18" charset="0"/>
              </a:rPr>
              <a:t>o nařízení odstranění stavby </a:t>
            </a:r>
            <a:r>
              <a:rPr lang="cs-CZ" sz="2300" dirty="0">
                <a:latin typeface="+mj-lt"/>
                <a:ea typeface="Calibri" panose="020F0502020204030204" pitchFamily="34" charset="0"/>
                <a:cs typeface="Times New Roman" panose="02020603050405020304" pitchFamily="18" charset="0"/>
              </a:rPr>
              <a:t>(§ 250 – 260 StZ)</a:t>
            </a:r>
          </a:p>
          <a:p>
            <a:pPr lvl="1"/>
            <a:r>
              <a:rPr lang="cs-CZ" sz="1900" dirty="0">
                <a:latin typeface="+mj-lt"/>
                <a:ea typeface="Calibri" panose="020F0502020204030204" pitchFamily="34" charset="0"/>
                <a:cs typeface="Times New Roman" panose="02020603050405020304" pitchFamily="18" charset="0"/>
              </a:rPr>
              <a:t>V oznámení o zahájení řízení o odstranění stavby stavební úřad poučí povinného o možnosti podat ve lhůtě 30 dnů od zahájení řízení </a:t>
            </a:r>
            <a:r>
              <a:rPr lang="cs-CZ" sz="1900" b="1" dirty="0">
                <a:latin typeface="+mj-lt"/>
                <a:ea typeface="Calibri" panose="020F0502020204030204" pitchFamily="34" charset="0"/>
                <a:cs typeface="Times New Roman" panose="02020603050405020304" pitchFamily="18" charset="0"/>
              </a:rPr>
              <a:t>žádost o dodatečné povolení stavby</a:t>
            </a:r>
            <a:r>
              <a:rPr lang="cs-CZ" sz="1900" dirty="0">
                <a:latin typeface="+mj-lt"/>
                <a:ea typeface="Calibri" panose="020F0502020204030204" pitchFamily="34" charset="0"/>
                <a:cs typeface="Times New Roman" panose="02020603050405020304" pitchFamily="18" charset="0"/>
              </a:rPr>
              <a:t>. V případě, že ve stanovené lhůtě nebude žádost podána, nelze stavbu dodatečně povolit.</a:t>
            </a:r>
          </a:p>
          <a:p>
            <a:pPr lvl="1"/>
            <a:r>
              <a:rPr lang="cs-CZ" sz="1900" dirty="0">
                <a:latin typeface="+mj-lt"/>
                <a:ea typeface="Calibri" panose="020F0502020204030204" pitchFamily="34" charset="0"/>
                <a:cs typeface="Times New Roman" panose="02020603050405020304" pitchFamily="18" charset="0"/>
              </a:rPr>
              <a:t>Řízení o dodatečném povolení stavby je součástí řízení o nařízení odstranění stavby.</a:t>
            </a:r>
          </a:p>
          <a:p>
            <a:pPr lvl="1"/>
            <a:r>
              <a:rPr lang="cs-CZ" sz="1900" dirty="0">
                <a:effectLst/>
                <a:latin typeface="+mj-lt"/>
                <a:ea typeface="Calibri" panose="020F0502020204030204" pitchFamily="34" charset="0"/>
                <a:cs typeface="Times New Roman" panose="02020603050405020304" pitchFamily="18" charset="0"/>
              </a:rPr>
              <a:t>Obecná zásada: </a:t>
            </a:r>
            <a:r>
              <a:rPr lang="cs-CZ" sz="1900" i="1" dirty="0">
                <a:effectLst/>
                <a:latin typeface="+mj-lt"/>
                <a:ea typeface="Calibri" panose="020F0502020204030204" pitchFamily="34" charset="0"/>
                <a:cs typeface="Times New Roman" panose="02020603050405020304" pitchFamily="18" charset="0"/>
              </a:rPr>
              <a:t>„nutné dodat veškeré podklady jako při řádném povolení“.</a:t>
            </a:r>
          </a:p>
          <a:p>
            <a:r>
              <a:rPr lang="cs-CZ" sz="2300" b="1" dirty="0">
                <a:latin typeface="+mj-lt"/>
                <a:ea typeface="Calibri" panose="020F0502020204030204" pitchFamily="34" charset="0"/>
                <a:cs typeface="Times New Roman" panose="02020603050405020304" pitchFamily="18" charset="0"/>
              </a:rPr>
              <a:t>Mimořádné postupy </a:t>
            </a:r>
            <a:r>
              <a:rPr lang="cs-CZ" sz="2300" dirty="0">
                <a:latin typeface="+mj-lt"/>
                <a:ea typeface="Calibri" panose="020F0502020204030204" pitchFamily="34" charset="0"/>
                <a:cs typeface="Times New Roman" panose="02020603050405020304" pitchFamily="18" charset="0"/>
              </a:rPr>
              <a:t>(263 – 265 StZ)</a:t>
            </a:r>
          </a:p>
          <a:p>
            <a:pPr>
              <a:lnSpc>
                <a:spcPct val="100000"/>
              </a:lnSpc>
            </a:pPr>
            <a:r>
              <a:rPr lang="cs-CZ" sz="2300" dirty="0">
                <a:latin typeface="+mj-lt"/>
                <a:ea typeface="Calibri" panose="020F0502020204030204" pitchFamily="34" charset="0"/>
                <a:cs typeface="Times New Roman" panose="02020603050405020304" pitchFamily="18" charset="0"/>
              </a:rPr>
              <a:t>Nepředvídaný archeologický nebo paleontologický </a:t>
            </a:r>
            <a:r>
              <a:rPr lang="cs-CZ" sz="2300" b="1" dirty="0">
                <a:latin typeface="+mj-lt"/>
                <a:ea typeface="Calibri" panose="020F0502020204030204" pitchFamily="34" charset="0"/>
                <a:cs typeface="Times New Roman" panose="02020603050405020304" pitchFamily="18" charset="0"/>
              </a:rPr>
              <a:t>nález </a:t>
            </a:r>
            <a:r>
              <a:rPr lang="cs-CZ" sz="2300" dirty="0">
                <a:latin typeface="+mj-lt"/>
                <a:ea typeface="Calibri" panose="020F0502020204030204" pitchFamily="34" charset="0"/>
                <a:cs typeface="Times New Roman" panose="02020603050405020304" pitchFamily="18" charset="0"/>
              </a:rPr>
              <a:t>nebo nález kulturně cenného předmětu, detailu stavby nebo chráněné části přírody (§ 266 StZ)</a:t>
            </a:r>
          </a:p>
          <a:p>
            <a:pPr>
              <a:lnSpc>
                <a:spcPct val="100000"/>
              </a:lnSpc>
            </a:pPr>
            <a:r>
              <a:rPr lang="cs-CZ" sz="2300" b="1" dirty="0">
                <a:latin typeface="+mj-lt"/>
                <a:cs typeface="Times New Roman" panose="02020603050405020304" pitchFamily="18" charset="0"/>
              </a:rPr>
              <a:t>Kontrola </a:t>
            </a:r>
            <a:r>
              <a:rPr lang="cs-CZ" sz="2300" dirty="0">
                <a:latin typeface="+mj-lt"/>
                <a:cs typeface="Times New Roman" panose="02020603050405020304" pitchFamily="18" charset="0"/>
              </a:rPr>
              <a:t>a </a:t>
            </a:r>
            <a:r>
              <a:rPr lang="cs-CZ" sz="2300" b="1" dirty="0">
                <a:latin typeface="+mj-lt"/>
                <a:cs typeface="Times New Roman" panose="02020603050405020304" pitchFamily="18" charset="0"/>
              </a:rPr>
              <a:t>opatření k nápravě </a:t>
            </a:r>
            <a:r>
              <a:rPr lang="cs-CZ" sz="2300" dirty="0">
                <a:latin typeface="+mj-lt"/>
                <a:cs typeface="Times New Roman" panose="02020603050405020304" pitchFamily="18" charset="0"/>
              </a:rPr>
              <a:t>(§ 287 – 300 StZ)</a:t>
            </a:r>
            <a:endParaRPr lang="cs-CZ" sz="2500" dirty="0">
              <a:latin typeface="+mj-lt"/>
            </a:endParaRPr>
          </a:p>
        </p:txBody>
      </p:sp>
      <p:sp>
        <p:nvSpPr>
          <p:cNvPr id="6" name="Zástupný symbol pro číslo snímku 5">
            <a:extLst>
              <a:ext uri="{FF2B5EF4-FFF2-40B4-BE49-F238E27FC236}">
                <a16:creationId xmlns:a16="http://schemas.microsoft.com/office/drawing/2014/main" id="{0F1B436F-BDA4-3283-FBA1-82F3FF0653A0}"/>
              </a:ext>
            </a:extLst>
          </p:cNvPr>
          <p:cNvSpPr>
            <a:spLocks noGrp="1"/>
          </p:cNvSpPr>
          <p:nvPr>
            <p:ph type="sldNum" sz="quarter" idx="11"/>
          </p:nvPr>
        </p:nvSpPr>
        <p:spPr/>
        <p:txBody>
          <a:bodyPr/>
          <a:lstStyle/>
          <a:p>
            <a:fld id="{0970407D-EE58-4A0B-824B-1D3AE42DD9CF}" type="slidenum">
              <a:rPr lang="cs-CZ" altLang="cs-CZ" smtClean="0"/>
              <a:pPr/>
              <a:t>18</a:t>
            </a:fld>
            <a:endParaRPr lang="cs-CZ" altLang="cs-CZ" dirty="0"/>
          </a:p>
        </p:txBody>
      </p:sp>
    </p:spTree>
    <p:extLst>
      <p:ext uri="{BB962C8B-B14F-4D97-AF65-F5344CB8AC3E}">
        <p14:creationId xmlns:p14="http://schemas.microsoft.com/office/powerpoint/2010/main" val="4257606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fade">
                                      <p:cBhvr>
                                        <p:cTn id="27" dur="500"/>
                                        <p:tgtEl>
                                          <p:spTgt spid="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5" end="5"/>
                                            </p:txEl>
                                          </p:spTgt>
                                        </p:tgtEl>
                                        <p:attrNameLst>
                                          <p:attrName>style.visibility</p:attrName>
                                        </p:attrNameLst>
                                      </p:cBhvr>
                                      <p:to>
                                        <p:strVal val="visible"/>
                                      </p:to>
                                    </p:set>
                                    <p:animEffect transition="in" filter="fade">
                                      <p:cBhvr>
                                        <p:cTn id="32" dur="500"/>
                                        <p:tgtEl>
                                          <p:spTgt spid="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
                                            <p:txEl>
                                              <p:pRg st="6" end="6"/>
                                            </p:txEl>
                                          </p:spTgt>
                                        </p:tgtEl>
                                        <p:attrNameLst>
                                          <p:attrName>style.visibility</p:attrName>
                                        </p:attrNameLst>
                                      </p:cBhvr>
                                      <p:to>
                                        <p:strVal val="visible"/>
                                      </p:to>
                                    </p:set>
                                    <p:animEffect transition="in" filter="fade">
                                      <p:cBhvr>
                                        <p:cTn id="37" dur="500"/>
                                        <p:tgtEl>
                                          <p:spTgt spid="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7" end="7"/>
                                            </p:txEl>
                                          </p:spTgt>
                                        </p:tgtEl>
                                        <p:attrNameLst>
                                          <p:attrName>style.visibility</p:attrName>
                                        </p:attrNameLst>
                                      </p:cBhvr>
                                      <p:to>
                                        <p:strVal val="visible"/>
                                      </p:to>
                                    </p:set>
                                    <p:animEffect transition="in" filter="fade">
                                      <p:cBhvr>
                                        <p:cTn id="42" dur="500"/>
                                        <p:tgtEl>
                                          <p:spTgt spid="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8" end="8"/>
                                            </p:txEl>
                                          </p:spTgt>
                                        </p:tgtEl>
                                        <p:attrNameLst>
                                          <p:attrName>style.visibility</p:attrName>
                                        </p:attrNameLst>
                                      </p:cBhvr>
                                      <p:to>
                                        <p:strVal val="visible"/>
                                      </p:to>
                                    </p:set>
                                    <p:animEffect transition="in" filter="fade">
                                      <p:cBhvr>
                                        <p:cTn id="47" dur="500"/>
                                        <p:tgtEl>
                                          <p:spTgt spid="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9" end="9"/>
                                            </p:txEl>
                                          </p:spTgt>
                                        </p:tgtEl>
                                        <p:attrNameLst>
                                          <p:attrName>style.visibility</p:attrName>
                                        </p:attrNameLst>
                                      </p:cBhvr>
                                      <p:to>
                                        <p:strVal val="visible"/>
                                      </p:to>
                                    </p:set>
                                    <p:animEffect transition="in" filter="fade">
                                      <p:cBhvr>
                                        <p:cTn id="52"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1399678" y="1221087"/>
            <a:ext cx="9392644" cy="2851688"/>
          </a:xfrm>
        </p:spPr>
        <p:txBody>
          <a:bodyPr/>
          <a:lstStyle/>
          <a:p>
            <a:pPr algn="ctr">
              <a:lnSpc>
                <a:spcPct val="100000"/>
              </a:lnSpc>
            </a:pPr>
            <a:endParaRPr lang="cs-CZ" sz="4000" b="1" dirty="0"/>
          </a:p>
          <a:p>
            <a:pPr algn="ctr">
              <a:lnSpc>
                <a:spcPct val="100000"/>
              </a:lnSpc>
            </a:pPr>
            <a:r>
              <a:rPr lang="cs-CZ" sz="4000" b="1" dirty="0"/>
              <a:t>Právní úprava rozhodování o změnách v území</a:t>
            </a:r>
            <a:endParaRPr lang="cs-CZ" b="1" dirty="0"/>
          </a:p>
        </p:txBody>
      </p:sp>
    </p:spTree>
    <p:extLst>
      <p:ext uri="{BB962C8B-B14F-4D97-AF65-F5344CB8AC3E}">
        <p14:creationId xmlns:p14="http://schemas.microsoft.com/office/powerpoint/2010/main" val="41320426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476808"/>
            <a:ext cx="10753200" cy="451576"/>
          </a:xfrm>
        </p:spPr>
        <p:txBody>
          <a:bodyPr/>
          <a:lstStyle/>
          <a:p>
            <a:r>
              <a:rPr lang="cs-CZ" dirty="0"/>
              <a:t>Prameny právní úpravy</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1051101"/>
            <a:ext cx="10375892" cy="5428899"/>
          </a:xfrm>
        </p:spPr>
        <p:txBody>
          <a:bodyPr/>
          <a:lstStyle/>
          <a:p>
            <a:r>
              <a:rPr lang="cs-CZ" altLang="cs-CZ" sz="2200" b="1" i="1" dirty="0">
                <a:solidFill>
                  <a:schemeClr val="accent3">
                    <a:lumMod val="75000"/>
                  </a:schemeClr>
                </a:solidFill>
              </a:rPr>
              <a:t>Zákon č. 283/2021 Sb., stavební zákon </a:t>
            </a:r>
            <a:r>
              <a:rPr lang="cs-CZ" altLang="cs-CZ" sz="1500" b="1" i="1" dirty="0">
                <a:solidFill>
                  <a:schemeClr val="accent3">
                    <a:lumMod val="75000"/>
                  </a:schemeClr>
                </a:solidFill>
              </a:rPr>
              <a:t>(definitivně „použitelný“ od 1. 7. 2024)</a:t>
            </a:r>
            <a:endParaRPr lang="cs-CZ" altLang="cs-CZ" sz="1500" i="1" u="sng" dirty="0">
              <a:solidFill>
                <a:schemeClr val="accent3">
                  <a:lumMod val="75000"/>
                </a:schemeClr>
              </a:solidFill>
            </a:endParaRPr>
          </a:p>
          <a:p>
            <a:pPr lvl="1"/>
            <a:r>
              <a:rPr lang="cs-CZ" altLang="cs-CZ" sz="1600" dirty="0"/>
              <a:t>nahrazuje =&gt; zákon č. 183/2006 Sb., o územním plánování a stavebním řádu (stavební zákon), ve znění pozdějších předpisů </a:t>
            </a:r>
          </a:p>
          <a:p>
            <a:pPr lvl="1"/>
            <a:r>
              <a:rPr lang="cs-CZ" altLang="cs-CZ" sz="1600" dirty="0"/>
              <a:t>+ změnový zákon č. 284/2021 Sb., kterým se mění některé zákony v souvislosti s přijetím stavebního zákona</a:t>
            </a:r>
          </a:p>
          <a:p>
            <a:pPr lvl="1"/>
            <a:r>
              <a:rPr lang="cs-CZ" altLang="cs-CZ" sz="1600" dirty="0"/>
              <a:t>prováděcí předpisy ke stavebnímu zákonu: </a:t>
            </a:r>
            <a:r>
              <a:rPr lang="cs-CZ" altLang="cs-CZ" sz="1800" dirty="0">
                <a:hlinkClick r:id="rId3"/>
              </a:rPr>
              <a:t>https://mmr.gov.cz/cs/ministerstvo/stavebni-pravo/pravo-a-legislativa/novy-stavebni-zakon/vyhlasky</a:t>
            </a:r>
            <a:r>
              <a:rPr lang="cs-CZ" altLang="cs-CZ" sz="1800" dirty="0"/>
              <a:t> </a:t>
            </a:r>
          </a:p>
          <a:p>
            <a:pPr marL="324000" lvl="1" indent="0">
              <a:buNone/>
            </a:pPr>
            <a:endParaRPr lang="cs-CZ" altLang="cs-CZ" sz="1000" b="1" u="sng" dirty="0">
              <a:solidFill>
                <a:schemeClr val="accent3">
                  <a:lumMod val="75000"/>
                </a:schemeClr>
              </a:solidFill>
            </a:endParaRPr>
          </a:p>
          <a:p>
            <a:r>
              <a:rPr lang="cs-CZ" altLang="cs-CZ" sz="2200" dirty="0"/>
              <a:t>Environmentální právní předpisy</a:t>
            </a:r>
          </a:p>
          <a:p>
            <a:pPr lvl="1"/>
            <a:r>
              <a:rPr lang="cs-CZ" altLang="cs-CZ" sz="1800" dirty="0"/>
              <a:t>Složkové</a:t>
            </a:r>
          </a:p>
          <a:p>
            <a:pPr lvl="2"/>
            <a:r>
              <a:rPr lang="cs-CZ" altLang="cs-CZ" dirty="0"/>
              <a:t>zákon o ochraně ovzduší, zákon o ochraně přírody a krajiny, zákon o vodách, zákon o ochraně ZPF, zákon o lesích, zákon o odpadech atd.</a:t>
            </a:r>
          </a:p>
          <a:p>
            <a:pPr lvl="1"/>
            <a:r>
              <a:rPr lang="cs-CZ" altLang="cs-CZ" sz="1800" dirty="0"/>
              <a:t>Průřezové</a:t>
            </a:r>
          </a:p>
          <a:p>
            <a:pPr lvl="2"/>
            <a:r>
              <a:rPr lang="cs-CZ" altLang="cs-CZ" dirty="0"/>
              <a:t>zákon o posuzování vlivů na životní prostředí, zákon o integrované prevenci, </a:t>
            </a:r>
            <a:r>
              <a:rPr lang="cs-CZ" altLang="cs-CZ" dirty="0">
                <a:solidFill>
                  <a:srgbClr val="00B050"/>
                </a:solidFill>
              </a:rPr>
              <a:t>zákon o jednotném environmentálním stanovisku</a:t>
            </a:r>
          </a:p>
          <a:p>
            <a:r>
              <a:rPr lang="cs-CZ" altLang="cs-CZ" sz="2200" dirty="0"/>
              <a:t>Procesní předpisy</a:t>
            </a:r>
          </a:p>
          <a:p>
            <a:pPr lvl="1"/>
            <a:r>
              <a:rPr lang="cs-CZ" altLang="cs-CZ" sz="1600" dirty="0"/>
              <a:t>správní řád, soudní řád správní</a:t>
            </a:r>
          </a:p>
          <a:p>
            <a:r>
              <a:rPr lang="cs-CZ" altLang="cs-CZ" sz="2200" dirty="0"/>
              <a:t>Ostatní související právní předpisy</a:t>
            </a:r>
          </a:p>
          <a:p>
            <a:pPr lvl="1"/>
            <a:r>
              <a:rPr lang="pl-PL" altLang="cs-CZ" sz="1600" dirty="0"/>
              <a:t>zákon o odpovědnosti za přestupky a řízení o nich, zákon o některých přestupcích, trestní zákoník, občanský zákoník atd.</a:t>
            </a:r>
            <a:endParaRPr lang="cs-CZ" altLang="cs-CZ" sz="1600" dirty="0"/>
          </a:p>
          <a:p>
            <a:pPr>
              <a:lnSpc>
                <a:spcPct val="100000"/>
              </a:lnSpc>
              <a:spcBef>
                <a:spcPts val="1200"/>
              </a:spcBef>
            </a:pPr>
            <a:endParaRPr lang="cs-CZ" sz="2700" dirty="0"/>
          </a:p>
        </p:txBody>
      </p:sp>
      <p:sp>
        <p:nvSpPr>
          <p:cNvPr id="3" name="Zástupný symbol pro číslo snímku 2">
            <a:extLst>
              <a:ext uri="{FF2B5EF4-FFF2-40B4-BE49-F238E27FC236}">
                <a16:creationId xmlns:a16="http://schemas.microsoft.com/office/drawing/2014/main" id="{B617F5B1-989A-8742-B9AC-9FB1C7589B68}"/>
              </a:ext>
            </a:extLst>
          </p:cNvPr>
          <p:cNvSpPr>
            <a:spLocks noGrp="1"/>
          </p:cNvSpPr>
          <p:nvPr>
            <p:ph type="sldNum" sz="quarter" idx="11"/>
          </p:nvPr>
        </p:nvSpPr>
        <p:spPr/>
        <p:txBody>
          <a:bodyPr/>
          <a:lstStyle/>
          <a:p>
            <a:fld id="{0970407D-EE58-4A0B-824B-1D3AE42DD9CF}" type="slidenum">
              <a:rPr lang="cs-CZ" altLang="cs-CZ" smtClean="0"/>
              <a:pPr/>
              <a:t>2</a:t>
            </a:fld>
            <a:endParaRPr lang="cs-CZ" altLang="cs-CZ" dirty="0"/>
          </a:p>
        </p:txBody>
      </p:sp>
    </p:spTree>
    <p:extLst>
      <p:ext uri="{BB962C8B-B14F-4D97-AF65-F5344CB8AC3E}">
        <p14:creationId xmlns:p14="http://schemas.microsoft.com/office/powerpoint/2010/main" val="271600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Effect transition="in" filter="fade">
                                      <p:cBhvr>
                                        <p:cTn id="21" dur="500"/>
                                        <p:tgtEl>
                                          <p:spTgt spid="5">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fade">
                                      <p:cBhvr>
                                        <p:cTn id="24" dur="500"/>
                                        <p:tgtEl>
                                          <p:spTgt spid="5">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xEl>
                                              <p:pRg st="10" end="10"/>
                                            </p:txEl>
                                          </p:spTgt>
                                        </p:tgtEl>
                                        <p:attrNameLst>
                                          <p:attrName>style.visibility</p:attrName>
                                        </p:attrNameLst>
                                      </p:cBhvr>
                                      <p:to>
                                        <p:strVal val="visible"/>
                                      </p:to>
                                    </p:set>
                                    <p:animEffect transition="in" filter="fade">
                                      <p:cBhvr>
                                        <p:cTn id="38" dur="500"/>
                                        <p:tgtEl>
                                          <p:spTgt spid="5">
                                            <p:txEl>
                                              <p:pRg st="10" end="10"/>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5">
                                            <p:txEl>
                                              <p:pRg st="11" end="11"/>
                                            </p:txEl>
                                          </p:spTgt>
                                        </p:tgtEl>
                                        <p:attrNameLst>
                                          <p:attrName>style.visibility</p:attrName>
                                        </p:attrNameLst>
                                      </p:cBhvr>
                                      <p:to>
                                        <p:strVal val="visible"/>
                                      </p:to>
                                    </p:set>
                                    <p:animEffect transition="in" filter="fade">
                                      <p:cBhvr>
                                        <p:cTn id="41" dur="500"/>
                                        <p:tgtEl>
                                          <p:spTgt spid="5">
                                            <p:txEl>
                                              <p:pRg st="11" end="11"/>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nodeType="clickEffect">
                                  <p:stCondLst>
                                    <p:cond delay="0"/>
                                  </p:stCondLst>
                                  <p:childTnLst>
                                    <p:set>
                                      <p:cBhvr>
                                        <p:cTn id="45" dur="1" fill="hold">
                                          <p:stCondLst>
                                            <p:cond delay="0"/>
                                          </p:stCondLst>
                                        </p:cTn>
                                        <p:tgtEl>
                                          <p:spTgt spid="5">
                                            <p:txEl>
                                              <p:pRg st="12" end="12"/>
                                            </p:txEl>
                                          </p:spTgt>
                                        </p:tgtEl>
                                        <p:attrNameLst>
                                          <p:attrName>style.visibility</p:attrName>
                                        </p:attrNameLst>
                                      </p:cBhvr>
                                      <p:to>
                                        <p:strVal val="visible"/>
                                      </p:to>
                                    </p:set>
                                    <p:animEffect transition="in" filter="fade">
                                      <p:cBhvr>
                                        <p:cTn id="46" dur="500"/>
                                        <p:tgtEl>
                                          <p:spTgt spid="5">
                                            <p:txEl>
                                              <p:pRg st="12" end="12"/>
                                            </p:txEl>
                                          </p:spTgt>
                                        </p:tgtEl>
                                      </p:cBhvr>
                                    </p:animEffect>
                                  </p:childTnLst>
                                </p:cTn>
                              </p:par>
                              <p:par>
                                <p:cTn id="47" presetID="10" presetClass="entr" presetSubtype="0" fill="hold" nodeType="withEffect">
                                  <p:stCondLst>
                                    <p:cond delay="0"/>
                                  </p:stCondLst>
                                  <p:childTnLst>
                                    <p:set>
                                      <p:cBhvr>
                                        <p:cTn id="48" dur="1" fill="hold">
                                          <p:stCondLst>
                                            <p:cond delay="0"/>
                                          </p:stCondLst>
                                        </p:cTn>
                                        <p:tgtEl>
                                          <p:spTgt spid="5">
                                            <p:txEl>
                                              <p:pRg st="13" end="13"/>
                                            </p:txEl>
                                          </p:spTgt>
                                        </p:tgtEl>
                                        <p:attrNameLst>
                                          <p:attrName>style.visibility</p:attrName>
                                        </p:attrNameLst>
                                      </p:cBhvr>
                                      <p:to>
                                        <p:strVal val="visible"/>
                                      </p:to>
                                    </p:set>
                                    <p:animEffect transition="in" filter="fade">
                                      <p:cBhvr>
                                        <p:cTn id="49"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100" dirty="0"/>
              <a:t>Rozhodování o změnách v území</a:t>
            </a:r>
            <a:endParaRPr lang="pt-BR" sz="31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850600"/>
            <a:ext cx="11065098" cy="5156800"/>
          </a:xfrm>
        </p:spPr>
        <p:txBody>
          <a:bodyPr wrap="square">
            <a:normAutofit fontScale="25000" lnSpcReduction="20000"/>
          </a:bodyPr>
          <a:lstStyle/>
          <a:p>
            <a:pPr marL="72000" indent="0" algn="ctr">
              <a:buNone/>
            </a:pPr>
            <a:r>
              <a:rPr lang="cs-CZ" sz="10400" b="1" u="sng" dirty="0"/>
              <a:t>Změna využití území</a:t>
            </a:r>
            <a:r>
              <a:rPr lang="cs-CZ" sz="10400" dirty="0"/>
              <a:t> (§ 213 – 215 StZ)</a:t>
            </a:r>
            <a:endParaRPr lang="cs-CZ" sz="10400" b="1" u="sng" dirty="0"/>
          </a:p>
          <a:p>
            <a:r>
              <a:rPr lang="cs-CZ" sz="7600" dirty="0"/>
              <a:t>Povolení změny využití území vyžadují:</a:t>
            </a:r>
          </a:p>
          <a:p>
            <a:pPr lvl="1"/>
            <a:r>
              <a:rPr lang="cs-CZ" sz="6800" dirty="0"/>
              <a:t>a) terénní úprava,</a:t>
            </a:r>
          </a:p>
          <a:p>
            <a:pPr lvl="1"/>
            <a:r>
              <a:rPr lang="cs-CZ" sz="6800" dirty="0"/>
              <a:t>b) stanovení prostoru pro dobývání ložisek nerostů, pro která se nestanoví dobývací prostor podle horního zákona,</a:t>
            </a:r>
          </a:p>
          <a:p>
            <a:pPr lvl="1"/>
            <a:r>
              <a:rPr lang="cs-CZ" sz="6800" dirty="0"/>
              <a:t>c) odstavná, manipulační, prodejní, skladová nebo výstavní plocha,</a:t>
            </a:r>
          </a:p>
          <a:p>
            <a:pPr lvl="1"/>
            <a:r>
              <a:rPr lang="cs-CZ" sz="6800" dirty="0"/>
              <a:t>d) pohřebiště,</a:t>
            </a:r>
          </a:p>
          <a:p>
            <a:pPr lvl="1"/>
            <a:r>
              <a:rPr lang="cs-CZ" sz="6800" dirty="0"/>
              <a:t>e) </a:t>
            </a:r>
            <a:r>
              <a:rPr lang="cs-CZ" sz="6800" b="1" dirty="0"/>
              <a:t>změna druhu pozemku, nebo způsobu využití pozemku, </a:t>
            </a:r>
            <a:r>
              <a:rPr lang="cs-CZ" sz="6800" dirty="0"/>
              <a:t>pokud podmínky nejsou stanoveny schválenými </a:t>
            </a:r>
            <a:r>
              <a:rPr lang="cs-CZ" sz="6800" u="sng" dirty="0"/>
              <a:t>pozemkovými úpravami</a:t>
            </a:r>
            <a:r>
              <a:rPr lang="cs-CZ" sz="6800" dirty="0"/>
              <a:t>,</a:t>
            </a:r>
          </a:p>
          <a:p>
            <a:pPr lvl="1"/>
            <a:r>
              <a:rPr lang="cs-CZ" sz="6800" dirty="0"/>
              <a:t>f) úprava pozemku, která má vliv na schopnost vsakování vody.</a:t>
            </a:r>
          </a:p>
          <a:p>
            <a:pPr lvl="1"/>
            <a:endParaRPr lang="cs-CZ" sz="5500" dirty="0"/>
          </a:p>
          <a:p>
            <a:pPr>
              <a:lnSpc>
                <a:spcPct val="120000"/>
              </a:lnSpc>
            </a:pPr>
            <a:r>
              <a:rPr lang="cs-CZ" sz="7600" dirty="0"/>
              <a:t>V povolení změny využití území stavební úřad určí nový způsob užívání pozemku a stanoví podmínky jeho využití.</a:t>
            </a:r>
          </a:p>
          <a:p>
            <a:pPr>
              <a:lnSpc>
                <a:spcPct val="120000"/>
              </a:lnSpc>
            </a:pPr>
            <a:endParaRPr lang="cs-CZ" sz="4000" dirty="0"/>
          </a:p>
          <a:p>
            <a:pPr>
              <a:lnSpc>
                <a:spcPct val="120000"/>
              </a:lnSpc>
            </a:pPr>
            <a:r>
              <a:rPr lang="cs-CZ" sz="7600" dirty="0"/>
              <a:t>Povolení změny využití území obsahuje ve výrokové části kromě obecných náležitostí:</a:t>
            </a:r>
          </a:p>
          <a:p>
            <a:pPr lvl="1"/>
            <a:r>
              <a:rPr lang="cs-CZ" sz="6800" dirty="0"/>
              <a:t>a) katastrální území, parcelní čísla a druh pozemku podle katastru nemovitostí, kterého se změna využití týká,</a:t>
            </a:r>
          </a:p>
          <a:p>
            <a:pPr lvl="1"/>
            <a:r>
              <a:rPr lang="cs-CZ" sz="6800" dirty="0"/>
              <a:t>b) plošné vymezení a určení nového využití území.</a:t>
            </a:r>
          </a:p>
          <a:p>
            <a:pPr lvl="1"/>
            <a:endParaRPr lang="cs-CZ" sz="7200" dirty="0"/>
          </a:p>
          <a:p>
            <a:pPr>
              <a:lnSpc>
                <a:spcPct val="120000"/>
              </a:lnSpc>
            </a:pPr>
            <a:r>
              <a:rPr lang="cs-CZ" sz="7600" dirty="0"/>
              <a:t>Povolení změny využití území lze vydat jako první úkon stavebního úřadu v řízení. Ustanovení § 212 se použije obdobně.</a:t>
            </a:r>
          </a:p>
          <a:p>
            <a:endParaRPr lang="cs-CZ" sz="8000" dirty="0"/>
          </a:p>
          <a:p>
            <a:pPr marL="72000" indent="0">
              <a:buNone/>
            </a:pPr>
            <a:r>
              <a:rPr lang="cs-CZ" sz="8000" dirty="0"/>
              <a:t> </a:t>
            </a:r>
          </a:p>
          <a:p>
            <a:pPr>
              <a:lnSpc>
                <a:spcPct val="100000"/>
              </a:lnSpc>
            </a:pPr>
            <a:endParaRPr lang="cs-CZ" sz="2400" dirty="0"/>
          </a:p>
        </p:txBody>
      </p:sp>
      <p:sp>
        <p:nvSpPr>
          <p:cNvPr id="2" name="Zástupný symbol pro číslo snímku 1">
            <a:extLst>
              <a:ext uri="{FF2B5EF4-FFF2-40B4-BE49-F238E27FC236}">
                <a16:creationId xmlns:a16="http://schemas.microsoft.com/office/drawing/2014/main" id="{DE037D33-95BF-EE23-25CB-1D912775E7DA}"/>
              </a:ext>
            </a:extLst>
          </p:cNvPr>
          <p:cNvSpPr>
            <a:spLocks noGrp="1"/>
          </p:cNvSpPr>
          <p:nvPr>
            <p:ph type="sldNum" sz="quarter" idx="11"/>
          </p:nvPr>
        </p:nvSpPr>
        <p:spPr/>
        <p:txBody>
          <a:bodyPr/>
          <a:lstStyle/>
          <a:p>
            <a:fld id="{0970407D-EE58-4A0B-824B-1D3AE42DD9CF}" type="slidenum">
              <a:rPr lang="cs-CZ" altLang="cs-CZ" smtClean="0"/>
              <a:pPr/>
              <a:t>20</a:t>
            </a:fld>
            <a:endParaRPr lang="cs-CZ" altLang="cs-CZ" dirty="0"/>
          </a:p>
        </p:txBody>
      </p:sp>
    </p:spTree>
    <p:extLst>
      <p:ext uri="{BB962C8B-B14F-4D97-AF65-F5344CB8AC3E}">
        <p14:creationId xmlns:p14="http://schemas.microsoft.com/office/powerpoint/2010/main" val="3257823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Effect transition="in" filter="fade">
                                      <p:cBhvr>
                                        <p:cTn id="28" dur="500"/>
                                        <p:tgtEl>
                                          <p:spTgt spid="5">
                                            <p:txEl>
                                              <p:pRg st="7" end="7"/>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5">
                                            <p:txEl>
                                              <p:pRg st="11" end="11"/>
                                            </p:txEl>
                                          </p:spTgt>
                                        </p:tgtEl>
                                        <p:attrNameLst>
                                          <p:attrName>style.visibility</p:attrName>
                                        </p:attrNameLst>
                                      </p:cBhvr>
                                      <p:to>
                                        <p:strVal val="visible"/>
                                      </p:to>
                                    </p:set>
                                    <p:animEffect transition="in" filter="fade">
                                      <p:cBhvr>
                                        <p:cTn id="38" dur="500"/>
                                        <p:tgtEl>
                                          <p:spTgt spid="5">
                                            <p:txEl>
                                              <p:pRg st="11" end="11"/>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5">
                                            <p:txEl>
                                              <p:pRg st="12" end="12"/>
                                            </p:txEl>
                                          </p:spTgt>
                                        </p:tgtEl>
                                        <p:attrNameLst>
                                          <p:attrName>style.visibility</p:attrName>
                                        </p:attrNameLst>
                                      </p:cBhvr>
                                      <p:to>
                                        <p:strVal val="visible"/>
                                      </p:to>
                                    </p:set>
                                    <p:animEffect transition="in" filter="fade">
                                      <p:cBhvr>
                                        <p:cTn id="41" dur="500"/>
                                        <p:tgtEl>
                                          <p:spTgt spid="5">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5">
                                            <p:txEl>
                                              <p:pRg st="13" end="13"/>
                                            </p:txEl>
                                          </p:spTgt>
                                        </p:tgtEl>
                                        <p:attrNameLst>
                                          <p:attrName>style.visibility</p:attrName>
                                        </p:attrNameLst>
                                      </p:cBhvr>
                                      <p:to>
                                        <p:strVal val="visible"/>
                                      </p:to>
                                    </p:set>
                                    <p:animEffect transition="in" filter="fade">
                                      <p:cBhvr>
                                        <p:cTn id="44" dur="500"/>
                                        <p:tgtEl>
                                          <p:spTgt spid="5">
                                            <p:txEl>
                                              <p:pRg st="13" end="13"/>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5">
                                            <p:txEl>
                                              <p:pRg st="15" end="15"/>
                                            </p:txEl>
                                          </p:spTgt>
                                        </p:tgtEl>
                                        <p:attrNameLst>
                                          <p:attrName>style.visibility</p:attrName>
                                        </p:attrNameLst>
                                      </p:cBhvr>
                                      <p:to>
                                        <p:strVal val="visible"/>
                                      </p:to>
                                    </p:set>
                                    <p:animEffect transition="in" filter="fade">
                                      <p:cBhvr>
                                        <p:cTn id="49"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100" dirty="0"/>
              <a:t>Rozhodování o změnách v území</a:t>
            </a:r>
            <a:endParaRPr lang="pt-BR" sz="31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850600"/>
            <a:ext cx="11065098" cy="5156800"/>
          </a:xfrm>
        </p:spPr>
        <p:txBody>
          <a:bodyPr wrap="square">
            <a:normAutofit fontScale="25000" lnSpcReduction="20000"/>
          </a:bodyPr>
          <a:lstStyle/>
          <a:p>
            <a:r>
              <a:rPr lang="cs-CZ" sz="8000" b="1" dirty="0"/>
              <a:t>Povolení změny využití území nevyžadují:</a:t>
            </a:r>
          </a:p>
          <a:p>
            <a:pPr lvl="1"/>
            <a:r>
              <a:rPr lang="cs-CZ" sz="6800" dirty="0"/>
              <a:t>a) terénní úprava do 1,5 m výšky nebo hloubky o výměře do 300 m2 na pozemku, který nemá společnou hranici s veřejnou pozemní komunikací nebo veřejným prostranstvím,</a:t>
            </a:r>
          </a:p>
          <a:p>
            <a:pPr lvl="1"/>
            <a:r>
              <a:rPr lang="cs-CZ" sz="6800" dirty="0"/>
              <a:t>b) odstavná, manipulační, prodejní, skladová nebo výstavní plocha do 300 m2, která neslouží pro skladování hořlavých látek nebo manipulaci s hořlavými látkami nebo látkami, které mohou způsobit znečištění životního prostředí, nebo se zvláště nebezpečnými a nebezpečnými látkami podle vodního zákona,</a:t>
            </a:r>
          </a:p>
          <a:p>
            <a:pPr lvl="1"/>
            <a:r>
              <a:rPr lang="cs-CZ" sz="6800" dirty="0"/>
              <a:t>c) </a:t>
            </a:r>
            <a:r>
              <a:rPr lang="cs-CZ" sz="6800" b="1" u="sng" dirty="0"/>
              <a:t>změna druhu pozemku nebo způsobu využití pozemku o výměře do 300 m2</a:t>
            </a:r>
            <a:r>
              <a:rPr lang="cs-CZ" sz="6800" dirty="0"/>
              <a:t>,</a:t>
            </a:r>
          </a:p>
          <a:p>
            <a:pPr lvl="1"/>
            <a:r>
              <a:rPr lang="cs-CZ" sz="6800" dirty="0"/>
              <a:t>d) terénní úprava v přirozeném korytu vodního toku a na pozemcích sousedících s ním, kterou se podstatně nemění přirozené koryto vodního toku, pokud se neprovádí ve stanoveném záplavovém území,</a:t>
            </a:r>
          </a:p>
          <a:p>
            <a:pPr lvl="1"/>
            <a:r>
              <a:rPr lang="cs-CZ" sz="6800" dirty="0"/>
              <a:t>e) úprava pozemku, která má vliv na schopnost vsakování vody, provedená na pozemku stavby pro bydlení nebo rodinnou rekreaci, která souvisí nebo podmiňuje bydlení nebo rodinnou rekreaci, neslouží ke skladování hořlavých látek nebo výbušnin, není v rozporu s územně plánovací dokumentací a plocha části pozemku schopného vsakovat dešťové vody po jejím provedení bude nejméně 50 % z celkové plochy pozemku stavby pro bydlení nebo rodinnou rekreaci,</a:t>
            </a:r>
          </a:p>
          <a:p>
            <a:pPr lvl="1"/>
            <a:r>
              <a:rPr lang="cs-CZ" sz="6800" dirty="0"/>
              <a:t>f) plocha určená k ničení výbušnin, pokud není stavbou.</a:t>
            </a:r>
          </a:p>
          <a:p>
            <a:pPr lvl="1"/>
            <a:endParaRPr lang="cs-CZ" sz="6400" dirty="0"/>
          </a:p>
          <a:p>
            <a:r>
              <a:rPr lang="cs-CZ" sz="8000" b="1" dirty="0"/>
              <a:t>Uvedené neplatí pro: </a:t>
            </a:r>
          </a:p>
          <a:p>
            <a:pPr lvl="1"/>
            <a:r>
              <a:rPr lang="cs-CZ" sz="6800" dirty="0"/>
              <a:t>a) území, pro které je vydán plán území s archeologickými nálezy,</a:t>
            </a:r>
          </a:p>
          <a:p>
            <a:pPr lvl="1"/>
            <a:r>
              <a:rPr lang="cs-CZ" sz="6800" dirty="0"/>
              <a:t>b) záměry EIA,</a:t>
            </a:r>
          </a:p>
          <a:p>
            <a:pPr lvl="1"/>
            <a:r>
              <a:rPr lang="cs-CZ" sz="6800" dirty="0"/>
              <a:t>c) záměr ve zvláště chráněném území, evropsky významné lokalitě nebo ptačí oblasti,</a:t>
            </a:r>
          </a:p>
          <a:p>
            <a:pPr lvl="1"/>
            <a:r>
              <a:rPr lang="cs-CZ" sz="6800" dirty="0"/>
              <a:t>d) záměr v chráněném ložiskovém území.</a:t>
            </a:r>
          </a:p>
          <a:p>
            <a:pPr marL="72000" indent="0" algn="ctr">
              <a:buNone/>
            </a:pPr>
            <a:r>
              <a:rPr lang="cs-CZ" sz="10400" dirty="0"/>
              <a:t> </a:t>
            </a:r>
          </a:p>
          <a:p>
            <a:pPr marL="72000" indent="0" algn="ctr">
              <a:buNone/>
            </a:pPr>
            <a:r>
              <a:rPr lang="cs-CZ" sz="10400" dirty="0"/>
              <a:t> </a:t>
            </a:r>
            <a:endParaRPr lang="cs-CZ" sz="8000" dirty="0"/>
          </a:p>
          <a:p>
            <a:pPr marL="72000" indent="0">
              <a:buNone/>
            </a:pPr>
            <a:r>
              <a:rPr lang="cs-CZ" sz="8000" dirty="0"/>
              <a:t> </a:t>
            </a:r>
          </a:p>
          <a:p>
            <a:pPr>
              <a:lnSpc>
                <a:spcPct val="100000"/>
              </a:lnSpc>
            </a:pPr>
            <a:endParaRPr lang="cs-CZ" sz="2400" dirty="0"/>
          </a:p>
        </p:txBody>
      </p:sp>
      <p:sp>
        <p:nvSpPr>
          <p:cNvPr id="2" name="Zástupný symbol pro číslo snímku 1">
            <a:extLst>
              <a:ext uri="{FF2B5EF4-FFF2-40B4-BE49-F238E27FC236}">
                <a16:creationId xmlns:a16="http://schemas.microsoft.com/office/drawing/2014/main" id="{14A9F7F0-A015-E0E9-9F34-C8C7029AF712}"/>
              </a:ext>
            </a:extLst>
          </p:cNvPr>
          <p:cNvSpPr>
            <a:spLocks noGrp="1"/>
          </p:cNvSpPr>
          <p:nvPr>
            <p:ph type="sldNum" sz="quarter" idx="11"/>
          </p:nvPr>
        </p:nvSpPr>
        <p:spPr/>
        <p:txBody>
          <a:bodyPr/>
          <a:lstStyle/>
          <a:p>
            <a:fld id="{0970407D-EE58-4A0B-824B-1D3AE42DD9CF}" type="slidenum">
              <a:rPr lang="cs-CZ" altLang="cs-CZ" smtClean="0"/>
              <a:pPr/>
              <a:t>21</a:t>
            </a:fld>
            <a:endParaRPr lang="cs-CZ" altLang="cs-CZ" dirty="0"/>
          </a:p>
        </p:txBody>
      </p:sp>
    </p:spTree>
    <p:extLst>
      <p:ext uri="{BB962C8B-B14F-4D97-AF65-F5344CB8AC3E}">
        <p14:creationId xmlns:p14="http://schemas.microsoft.com/office/powerpoint/2010/main" val="2573342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0" end="10"/>
                                            </p:txEl>
                                          </p:spTgt>
                                        </p:tgtEl>
                                        <p:attrNameLst>
                                          <p:attrName>style.visibility</p:attrName>
                                        </p:attrNameLst>
                                      </p:cBhvr>
                                      <p:to>
                                        <p:strVal val="visible"/>
                                      </p:to>
                                    </p:set>
                                    <p:animEffect transition="in" filter="fade">
                                      <p:cBhvr>
                                        <p:cTn id="36" dur="500"/>
                                        <p:tgtEl>
                                          <p:spTgt spid="5">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2" end="12"/>
                                            </p:txEl>
                                          </p:spTgt>
                                        </p:tgtEl>
                                        <p:attrNameLst>
                                          <p:attrName>style.visibility</p:attrName>
                                        </p:attrNameLst>
                                      </p:cBhvr>
                                      <p:to>
                                        <p:strVal val="visible"/>
                                      </p:to>
                                    </p:set>
                                    <p:animEffect transition="in" filter="fade">
                                      <p:cBhvr>
                                        <p:cTn id="42" dur="500"/>
                                        <p:tgtEl>
                                          <p:spTgt spid="5">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100" dirty="0"/>
              <a:t>Rozhodování o změnách v území</a:t>
            </a:r>
            <a:endParaRPr lang="pt-BR" sz="31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957007"/>
            <a:ext cx="11065098" cy="5156800"/>
          </a:xfrm>
        </p:spPr>
        <p:txBody>
          <a:bodyPr wrap="square">
            <a:normAutofit fontScale="25000" lnSpcReduction="20000"/>
          </a:bodyPr>
          <a:lstStyle/>
          <a:p>
            <a:pPr marL="72000" indent="0" algn="ctr">
              <a:buNone/>
            </a:pPr>
            <a:r>
              <a:rPr lang="cs-CZ" sz="10400" b="1" u="sng" dirty="0"/>
              <a:t>Dělení nebo scelení pozemků</a:t>
            </a:r>
            <a:r>
              <a:rPr lang="cs-CZ" sz="10400" dirty="0"/>
              <a:t> (§ 216 – 217 StZ)</a:t>
            </a:r>
          </a:p>
          <a:p>
            <a:pPr marL="72000" indent="0" algn="ctr">
              <a:lnSpc>
                <a:spcPct val="120000"/>
              </a:lnSpc>
              <a:buNone/>
            </a:pPr>
            <a:endParaRPr lang="cs-CZ" sz="4000" dirty="0"/>
          </a:p>
          <a:p>
            <a:pPr>
              <a:lnSpc>
                <a:spcPct val="120000"/>
              </a:lnSpc>
            </a:pPr>
            <a:r>
              <a:rPr lang="cs-CZ" sz="7600" dirty="0"/>
              <a:t>Povolení dělení nebo scelení pozemků může stavební úřad vydat pouze na základě žádosti podané vlastníky všech dotčených pozemků, které mají být předmětem povolení nebo alespoň jedním z vlastníků s doložením souhlasu ostatních vlastníků dotčených pozemků. V případě veřejně prospěšné stavby nebo veřejně prospěšného opatření lze povolení dělení nebo scelení pozemků vydat i na základě žádosti stavebníka; v takovém případě se vždy nařídí veřejné ústní jednání.</a:t>
            </a:r>
          </a:p>
          <a:p>
            <a:pPr lvl="1"/>
            <a:endParaRPr lang="cs-CZ" sz="7600" dirty="0"/>
          </a:p>
          <a:p>
            <a:pPr>
              <a:lnSpc>
                <a:spcPct val="120000"/>
              </a:lnSpc>
            </a:pPr>
            <a:r>
              <a:rPr lang="cs-CZ" sz="7600" dirty="0"/>
              <a:t>V povolení dělení nebo scelování pozemků stavební úřad stanoví podmínky pro dělení nebo scelení pozemků.</a:t>
            </a:r>
          </a:p>
          <a:p>
            <a:pPr>
              <a:lnSpc>
                <a:spcPct val="120000"/>
              </a:lnSpc>
            </a:pPr>
            <a:endParaRPr lang="cs-CZ" sz="7600" dirty="0"/>
          </a:p>
          <a:p>
            <a:pPr>
              <a:lnSpc>
                <a:spcPct val="120000"/>
              </a:lnSpc>
            </a:pPr>
            <a:r>
              <a:rPr lang="cs-CZ" sz="7600" dirty="0"/>
              <a:t>Není-li třeba stanovit podmínky pro dělení nebo scelení pozemků, je vydání povolení dělení nebo scelení pozemků prvním úkonem stavebního úřadu v řízení.</a:t>
            </a:r>
          </a:p>
          <a:p>
            <a:pPr>
              <a:lnSpc>
                <a:spcPct val="120000"/>
              </a:lnSpc>
            </a:pPr>
            <a:endParaRPr lang="cs-CZ" sz="7600" dirty="0"/>
          </a:p>
          <a:p>
            <a:pPr>
              <a:lnSpc>
                <a:spcPct val="120000"/>
              </a:lnSpc>
            </a:pPr>
            <a:r>
              <a:rPr lang="cs-CZ" sz="7600" dirty="0"/>
              <a:t>Povolení dělení nebo scelení pozemků platí na dobu neurčitou. Povolení pozbývá platnosti dnem, kdy stavební úřad obdrží oznámení stavebníka o tom, že od provedení svého záměru upouští.</a:t>
            </a:r>
          </a:p>
          <a:p>
            <a:pPr marL="72000" indent="0">
              <a:buNone/>
            </a:pPr>
            <a:endParaRPr lang="cs-CZ" sz="8000" dirty="0"/>
          </a:p>
          <a:p>
            <a:pPr marL="72000" indent="0">
              <a:buNone/>
            </a:pPr>
            <a:r>
              <a:rPr lang="cs-CZ" sz="8000" dirty="0"/>
              <a:t> </a:t>
            </a:r>
          </a:p>
          <a:p>
            <a:pPr marL="72000" indent="0">
              <a:buNone/>
            </a:pPr>
            <a:endParaRPr lang="cs-CZ" sz="8000" dirty="0"/>
          </a:p>
          <a:p>
            <a:pPr>
              <a:lnSpc>
                <a:spcPct val="100000"/>
              </a:lnSpc>
            </a:pPr>
            <a:endParaRPr lang="cs-CZ" sz="2400" dirty="0"/>
          </a:p>
        </p:txBody>
      </p:sp>
      <p:sp>
        <p:nvSpPr>
          <p:cNvPr id="2" name="Zástupný symbol pro číslo snímku 1">
            <a:extLst>
              <a:ext uri="{FF2B5EF4-FFF2-40B4-BE49-F238E27FC236}">
                <a16:creationId xmlns:a16="http://schemas.microsoft.com/office/drawing/2014/main" id="{87419265-AB17-BEC0-977E-A515F281074B}"/>
              </a:ext>
            </a:extLst>
          </p:cNvPr>
          <p:cNvSpPr>
            <a:spLocks noGrp="1"/>
          </p:cNvSpPr>
          <p:nvPr>
            <p:ph type="sldNum" sz="quarter" idx="11"/>
          </p:nvPr>
        </p:nvSpPr>
        <p:spPr/>
        <p:txBody>
          <a:bodyPr/>
          <a:lstStyle/>
          <a:p>
            <a:fld id="{0970407D-EE58-4A0B-824B-1D3AE42DD9CF}" type="slidenum">
              <a:rPr lang="cs-CZ" altLang="cs-CZ" smtClean="0"/>
              <a:pPr/>
              <a:t>22</a:t>
            </a:fld>
            <a:endParaRPr lang="cs-CZ" altLang="cs-CZ" dirty="0"/>
          </a:p>
        </p:txBody>
      </p:sp>
    </p:spTree>
    <p:extLst>
      <p:ext uri="{BB962C8B-B14F-4D97-AF65-F5344CB8AC3E}">
        <p14:creationId xmlns:p14="http://schemas.microsoft.com/office/powerpoint/2010/main" val="2087026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500"/>
                                        <p:tgtEl>
                                          <p:spTgt spid="5">
                                            <p:txEl>
                                              <p:pRg st="4" end="4"/>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6" end="6"/>
                                            </p:txEl>
                                          </p:spTgt>
                                        </p:tgtEl>
                                        <p:attrNameLst>
                                          <p:attrName>style.visibility</p:attrName>
                                        </p:attrNameLst>
                                      </p:cBhvr>
                                      <p:to>
                                        <p:strVal val="visible"/>
                                      </p:to>
                                    </p:set>
                                    <p:animEffect transition="in" filter="fade">
                                      <p:cBhvr>
                                        <p:cTn id="18" dur="500"/>
                                        <p:tgtEl>
                                          <p:spTgt spid="5">
                                            <p:txEl>
                                              <p:pRg st="6" end="6"/>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animEffect transition="in" filter="fade">
                                      <p:cBhvr>
                                        <p:cTn id="23"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100" dirty="0"/>
              <a:t>Rozhodování o změnách v území</a:t>
            </a:r>
            <a:endParaRPr lang="pt-BR" sz="3100" dirty="0"/>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888913"/>
            <a:ext cx="11065098" cy="5156800"/>
          </a:xfrm>
        </p:spPr>
        <p:txBody>
          <a:bodyPr wrap="square">
            <a:normAutofit fontScale="25000" lnSpcReduction="20000"/>
          </a:bodyPr>
          <a:lstStyle/>
          <a:p>
            <a:pPr marL="72000" indent="0" algn="ctr">
              <a:buNone/>
            </a:pPr>
            <a:r>
              <a:rPr lang="cs-CZ" sz="10400" b="1" u="sng" dirty="0"/>
              <a:t>Stanovení ochranného pásma </a:t>
            </a:r>
            <a:r>
              <a:rPr lang="cs-CZ" sz="10400" dirty="0"/>
              <a:t>(§ 218 – 220 StZ)</a:t>
            </a:r>
          </a:p>
          <a:p>
            <a:pPr>
              <a:lnSpc>
                <a:spcPct val="120000"/>
              </a:lnSpc>
            </a:pPr>
            <a:r>
              <a:rPr lang="cs-CZ" sz="7600" dirty="0"/>
              <a:t>K ochraně stavby nebo zařízení před negativními účinky okolí nebo k ochraně okolí stavby nebo zařízení před negativními účinky stavby nebo zařízení může stavební úřad stanovit ochranné pásmo:</a:t>
            </a:r>
          </a:p>
          <a:p>
            <a:pPr lvl="1">
              <a:lnSpc>
                <a:spcPct val="120000"/>
              </a:lnSpc>
            </a:pPr>
            <a:r>
              <a:rPr lang="cs-CZ" sz="7200" b="1" dirty="0"/>
              <a:t>rozhodnutím </a:t>
            </a:r>
            <a:r>
              <a:rPr lang="cs-CZ" sz="7200" dirty="0"/>
              <a:t>nebo </a:t>
            </a:r>
          </a:p>
          <a:p>
            <a:pPr lvl="1">
              <a:lnSpc>
                <a:spcPct val="120000"/>
              </a:lnSpc>
            </a:pPr>
            <a:r>
              <a:rPr lang="cs-CZ" sz="7200" b="1" dirty="0"/>
              <a:t>opatřením obecné povahy</a:t>
            </a:r>
            <a:r>
              <a:rPr lang="cs-CZ" sz="7200" dirty="0"/>
              <a:t>, týká-li se ochranné pásmo blíže neurčeného okruhu osob.</a:t>
            </a:r>
          </a:p>
          <a:p>
            <a:pPr>
              <a:lnSpc>
                <a:spcPct val="120000"/>
              </a:lnSpc>
            </a:pPr>
            <a:r>
              <a:rPr lang="cs-CZ" sz="7600" dirty="0"/>
              <a:t>Stavební úřad ochranné pásmo nestanoví, jestliže podmínky ochrany jsou stanoveny jiným právním předpisem nebo na jeho základě. </a:t>
            </a:r>
          </a:p>
          <a:p>
            <a:pPr>
              <a:lnSpc>
                <a:spcPct val="120000"/>
              </a:lnSpc>
            </a:pPr>
            <a:r>
              <a:rPr lang="cs-CZ" sz="7600" dirty="0"/>
              <a:t>Stavební úřad na návrh stavebníka nebo vlastníka stavby v zájmu ochrany povolované nebo dokončené stavby nebo zařízení stanoví ochranné pásmo stavby nebo zařízení. </a:t>
            </a:r>
          </a:p>
          <a:p>
            <a:pPr>
              <a:lnSpc>
                <a:spcPct val="120000"/>
              </a:lnSpc>
            </a:pPr>
            <a:r>
              <a:rPr lang="cs-CZ" sz="7600" dirty="0"/>
              <a:t>Stavební úřad z moci úřední stanoví ochranné pásmo dokončené nebo povolované stavby nebo zařízení, pokud je to nezbytné k ochraně okolí před negativními účinky stavby nebo zařízení.</a:t>
            </a:r>
          </a:p>
          <a:p>
            <a:pPr>
              <a:lnSpc>
                <a:spcPct val="120000"/>
              </a:lnSpc>
            </a:pPr>
            <a:r>
              <a:rPr lang="cs-CZ" sz="7600" dirty="0"/>
              <a:t>V ochranném pásmu stavební úřad zakáže nebo omezí podle charakteru nebo negativních účinků chráněné stavby nebo zařízení povolování a provádění některých staveb nebo některé činnosti. Zakázat nebo omezit povolování a provádění některých staveb nebo některé činnosti lze z důvodů ochrany života a zdraví osob nebo zvířat nebo ochrany životního prostředí před negativními účinky staveb nebo zařízení na okolí nebo z důvodu ochrany staveb nebo zařízení před negativními vlivy okolí.</a:t>
            </a:r>
          </a:p>
          <a:p>
            <a:pPr marL="72000" indent="0">
              <a:buNone/>
            </a:pPr>
            <a:r>
              <a:rPr lang="cs-CZ" sz="7600" dirty="0"/>
              <a:t> </a:t>
            </a:r>
          </a:p>
          <a:p>
            <a:pPr marL="72000" indent="0">
              <a:buNone/>
            </a:pPr>
            <a:endParaRPr lang="cs-CZ" sz="8000" dirty="0"/>
          </a:p>
          <a:p>
            <a:pPr>
              <a:lnSpc>
                <a:spcPct val="100000"/>
              </a:lnSpc>
            </a:pPr>
            <a:endParaRPr lang="cs-CZ" sz="2400" dirty="0"/>
          </a:p>
        </p:txBody>
      </p:sp>
      <p:sp>
        <p:nvSpPr>
          <p:cNvPr id="2" name="Zástupný symbol pro číslo snímku 1">
            <a:extLst>
              <a:ext uri="{FF2B5EF4-FFF2-40B4-BE49-F238E27FC236}">
                <a16:creationId xmlns:a16="http://schemas.microsoft.com/office/drawing/2014/main" id="{2200C341-4DA5-4A75-DF18-17E96418240A}"/>
              </a:ext>
            </a:extLst>
          </p:cNvPr>
          <p:cNvSpPr>
            <a:spLocks noGrp="1"/>
          </p:cNvSpPr>
          <p:nvPr>
            <p:ph type="sldNum" sz="quarter" idx="11"/>
          </p:nvPr>
        </p:nvSpPr>
        <p:spPr/>
        <p:txBody>
          <a:bodyPr/>
          <a:lstStyle/>
          <a:p>
            <a:fld id="{0970407D-EE58-4A0B-824B-1D3AE42DD9CF}" type="slidenum">
              <a:rPr lang="cs-CZ" altLang="cs-CZ" smtClean="0"/>
              <a:pPr/>
              <a:t>23</a:t>
            </a:fld>
            <a:endParaRPr lang="cs-CZ" altLang="cs-CZ" dirty="0"/>
          </a:p>
        </p:txBody>
      </p:sp>
    </p:spTree>
    <p:extLst>
      <p:ext uri="{BB962C8B-B14F-4D97-AF65-F5344CB8AC3E}">
        <p14:creationId xmlns:p14="http://schemas.microsoft.com/office/powerpoint/2010/main" val="677219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7" end="7"/>
                                            </p:txEl>
                                          </p:spTgt>
                                        </p:tgtEl>
                                        <p:attrNameLst>
                                          <p:attrName>style.visibility</p:attrName>
                                        </p:attrNameLst>
                                      </p:cBhvr>
                                      <p:to>
                                        <p:strVal val="visible"/>
                                      </p:to>
                                    </p:set>
                                    <p:animEffect transition="in" filter="fade">
                                      <p:cBhvr>
                                        <p:cTn id="32"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1252610" y="1049357"/>
            <a:ext cx="9392644" cy="2851688"/>
          </a:xfrm>
        </p:spPr>
        <p:txBody>
          <a:bodyPr/>
          <a:lstStyle/>
          <a:p>
            <a:pPr algn="ctr">
              <a:lnSpc>
                <a:spcPct val="100000"/>
              </a:lnSpc>
            </a:pPr>
            <a:endParaRPr lang="cs-CZ" sz="4000" dirty="0"/>
          </a:p>
          <a:p>
            <a:pPr algn="ctr">
              <a:lnSpc>
                <a:spcPct val="100000"/>
              </a:lnSpc>
            </a:pPr>
            <a:r>
              <a:rPr lang="cs-CZ" sz="4000" b="1" dirty="0"/>
              <a:t>Právní úprava povolení, užívání a odstraňování staveb – procesní aspekty, vč. odvolání a soudního přezkumu</a:t>
            </a:r>
          </a:p>
          <a:p>
            <a:endParaRPr lang="cs-CZ" dirty="0"/>
          </a:p>
        </p:txBody>
      </p:sp>
    </p:spTree>
    <p:extLst>
      <p:ext uri="{BB962C8B-B14F-4D97-AF65-F5344CB8AC3E}">
        <p14:creationId xmlns:p14="http://schemas.microsoft.com/office/powerpoint/2010/main" val="19360044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Procesní aspekty, vč. odvolání a soudního přezkumu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0842080" cy="5236919"/>
          </a:xfrm>
        </p:spPr>
        <p:txBody>
          <a:bodyPr wrap="square">
            <a:normAutofit/>
          </a:bodyPr>
          <a:lstStyle/>
          <a:p>
            <a:pPr marL="72000" indent="0" algn="ctr">
              <a:lnSpc>
                <a:spcPct val="100000"/>
              </a:lnSpc>
              <a:buNone/>
            </a:pPr>
            <a:r>
              <a:rPr lang="cs-CZ" sz="3000" b="1" dirty="0"/>
              <a:t>Účastníci řízení o povolení záměru (§ 182 </a:t>
            </a:r>
            <a:r>
              <a:rPr lang="cs-CZ" sz="3000" b="1" dirty="0" err="1"/>
              <a:t>StZ</a:t>
            </a:r>
            <a:r>
              <a:rPr lang="cs-CZ" sz="3000" b="1" dirty="0"/>
              <a:t>)</a:t>
            </a:r>
          </a:p>
          <a:p>
            <a:pPr marL="72000" indent="0" algn="ctr">
              <a:lnSpc>
                <a:spcPct val="100000"/>
              </a:lnSpc>
              <a:buNone/>
            </a:pPr>
            <a:endParaRPr lang="cs-CZ" sz="1100" b="1" dirty="0"/>
          </a:p>
          <a:p>
            <a:pPr marL="72000" indent="0">
              <a:lnSpc>
                <a:spcPct val="100000"/>
              </a:lnSpc>
              <a:spcAft>
                <a:spcPts val="600"/>
              </a:spcAft>
              <a:buNone/>
            </a:pPr>
            <a:r>
              <a:rPr lang="cs-CZ" sz="2400" b="1" dirty="0"/>
              <a:t>Účastníky řízení </a:t>
            </a:r>
            <a:r>
              <a:rPr lang="cs-CZ" sz="2400" dirty="0"/>
              <a:t>jsou:</a:t>
            </a:r>
          </a:p>
          <a:p>
            <a:pPr>
              <a:lnSpc>
                <a:spcPct val="100000"/>
              </a:lnSpc>
              <a:spcAft>
                <a:spcPts val="600"/>
              </a:spcAft>
            </a:pPr>
            <a:r>
              <a:rPr lang="cs-CZ" sz="2400" dirty="0"/>
              <a:t>a) stavebník, </a:t>
            </a:r>
          </a:p>
          <a:p>
            <a:pPr>
              <a:lnSpc>
                <a:spcPct val="100000"/>
              </a:lnSpc>
              <a:spcAft>
                <a:spcPts val="600"/>
              </a:spcAft>
            </a:pPr>
            <a:r>
              <a:rPr lang="cs-CZ" sz="2400" dirty="0"/>
              <a:t>b) </a:t>
            </a:r>
            <a:r>
              <a:rPr lang="cs-CZ" sz="2400" u="sng" dirty="0"/>
              <a:t>obec, na jejímž území má být záměr uskutečněn</a:t>
            </a:r>
            <a:r>
              <a:rPr lang="cs-CZ" sz="2400" dirty="0"/>
              <a:t>,</a:t>
            </a:r>
          </a:p>
          <a:p>
            <a:pPr>
              <a:lnSpc>
                <a:spcPct val="100000"/>
              </a:lnSpc>
              <a:spcAft>
                <a:spcPts val="600"/>
              </a:spcAft>
            </a:pPr>
            <a:r>
              <a:rPr lang="cs-CZ" sz="2400" dirty="0"/>
              <a:t>c) vlastník pozemku nebo stavby, na kterých má být záměr uskutečněn, nebo ten, kdo má jiné věcné právo k tomuto pozemku nebo stavbě, </a:t>
            </a:r>
          </a:p>
          <a:p>
            <a:pPr>
              <a:lnSpc>
                <a:spcPct val="100000"/>
              </a:lnSpc>
              <a:spcAft>
                <a:spcPts val="600"/>
              </a:spcAft>
            </a:pPr>
            <a:r>
              <a:rPr lang="cs-CZ" sz="2400" dirty="0"/>
              <a:t>d) osoby, jejichž vlastnické nebo jiné věcné právo k sousedním stavbám nebo sousedním pozemkům </a:t>
            </a:r>
            <a:r>
              <a:rPr lang="cs-CZ" sz="2400" u="sng" dirty="0"/>
              <a:t>může být rozhodnutím o povolení záměru přímo dotčeno</a:t>
            </a:r>
            <a:r>
              <a:rPr lang="cs-CZ" sz="2400" dirty="0"/>
              <a:t>, </a:t>
            </a:r>
          </a:p>
          <a:p>
            <a:pPr>
              <a:lnSpc>
                <a:spcPct val="100000"/>
              </a:lnSpc>
              <a:spcAft>
                <a:spcPts val="600"/>
              </a:spcAft>
            </a:pPr>
            <a:r>
              <a:rPr lang="cs-CZ" sz="2400" dirty="0"/>
              <a:t>e) osoby, o kterých tak stanoví jiný zákon (viz např. § 70 ZOPK – </a:t>
            </a:r>
            <a:r>
              <a:rPr lang="cs-CZ" sz="2400" i="1" dirty="0"/>
              <a:t>„environmentální spolky“</a:t>
            </a:r>
            <a:r>
              <a:rPr lang="cs-CZ" sz="2400" dirty="0"/>
              <a:t>).</a:t>
            </a:r>
            <a:endParaRPr lang="cs-CZ" sz="2400" b="1" u="sng" dirty="0"/>
          </a:p>
        </p:txBody>
      </p:sp>
      <p:sp>
        <p:nvSpPr>
          <p:cNvPr id="6" name="Zástupný symbol pro číslo snímku 5">
            <a:extLst>
              <a:ext uri="{FF2B5EF4-FFF2-40B4-BE49-F238E27FC236}">
                <a16:creationId xmlns:a16="http://schemas.microsoft.com/office/drawing/2014/main" id="{86DACE77-A8E0-056C-14F6-0F1AEFAD77DC}"/>
              </a:ext>
            </a:extLst>
          </p:cNvPr>
          <p:cNvSpPr>
            <a:spLocks noGrp="1"/>
          </p:cNvSpPr>
          <p:nvPr>
            <p:ph type="sldNum" sz="quarter" idx="11"/>
          </p:nvPr>
        </p:nvSpPr>
        <p:spPr/>
        <p:txBody>
          <a:bodyPr/>
          <a:lstStyle/>
          <a:p>
            <a:fld id="{0970407D-EE58-4A0B-824B-1D3AE42DD9CF}" type="slidenum">
              <a:rPr lang="cs-CZ" altLang="cs-CZ" smtClean="0"/>
              <a:pPr/>
              <a:t>25</a:t>
            </a:fld>
            <a:endParaRPr lang="cs-CZ" altLang="cs-CZ" dirty="0"/>
          </a:p>
        </p:txBody>
      </p:sp>
    </p:spTree>
    <p:extLst>
      <p:ext uri="{BB962C8B-B14F-4D97-AF65-F5344CB8AC3E}">
        <p14:creationId xmlns:p14="http://schemas.microsoft.com/office/powerpoint/2010/main" val="33711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fade">
                                      <p:cBhvr>
                                        <p:cTn id="20" dur="500"/>
                                        <p:tgtEl>
                                          <p:spTgt spid="5">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fade">
                                      <p:cBhvr>
                                        <p:cTn id="25" dur="500"/>
                                        <p:tgtEl>
                                          <p:spTgt spid="5">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6" end="6"/>
                                            </p:txEl>
                                          </p:spTgt>
                                        </p:tgtEl>
                                        <p:attrNameLst>
                                          <p:attrName>style.visibility</p:attrName>
                                        </p:attrNameLst>
                                      </p:cBhvr>
                                      <p:to>
                                        <p:strVal val="visible"/>
                                      </p:to>
                                    </p:set>
                                    <p:animEffect transition="in" filter="fade">
                                      <p:cBhvr>
                                        <p:cTn id="30" dur="500"/>
                                        <p:tgtEl>
                                          <p:spTgt spid="5">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animEffect transition="in" filter="fade">
                                      <p:cBhvr>
                                        <p:cTn id="35"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Procesní aspekty, vč. odvolání a soudního přezkumu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0842080" cy="5236919"/>
          </a:xfrm>
        </p:spPr>
        <p:txBody>
          <a:bodyPr wrap="square">
            <a:normAutofit fontScale="47500" lnSpcReduction="20000"/>
          </a:bodyPr>
          <a:lstStyle/>
          <a:p>
            <a:pPr marL="72000" indent="0" algn="ctr">
              <a:lnSpc>
                <a:spcPct val="100000"/>
              </a:lnSpc>
              <a:buNone/>
            </a:pPr>
            <a:r>
              <a:rPr lang="cs-CZ" sz="5100" b="1" dirty="0"/>
              <a:t>Námitky účastníků řízení (§ 190 </a:t>
            </a:r>
            <a:r>
              <a:rPr lang="cs-CZ" sz="5100" b="1" dirty="0" err="1"/>
              <a:t>StZ</a:t>
            </a:r>
            <a:r>
              <a:rPr lang="cs-CZ" sz="5100" b="1" dirty="0"/>
              <a:t>)</a:t>
            </a:r>
          </a:p>
          <a:p>
            <a:pPr>
              <a:lnSpc>
                <a:spcPct val="100000"/>
              </a:lnSpc>
            </a:pPr>
            <a:endParaRPr lang="cs-CZ" sz="3400" dirty="0"/>
          </a:p>
          <a:p>
            <a:pPr>
              <a:lnSpc>
                <a:spcPct val="100000"/>
              </a:lnSpc>
            </a:pPr>
            <a:r>
              <a:rPr lang="cs-CZ" sz="3400" dirty="0"/>
              <a:t>Námitky účastníků řízení musí být uplatněny nejpozději při ústním jednání, popřípadě při veřejném ústním jednání, a nebylo-li nařízeno, ve lhůtě stanovené ve vyrozumění o zahájení řízení. K později uplatněným námitkám stavební úřad přihlédne a </a:t>
            </a:r>
            <a:r>
              <a:rPr lang="cs-CZ" sz="3400" u="sng" dirty="0"/>
              <a:t>vypořádá je pouze tehdy, týkají-li se nově doplněných podkladů pro rozhodnutí, k nimž nebylo možné uplatnit námitku dříve</a:t>
            </a:r>
            <a:r>
              <a:rPr lang="cs-CZ" sz="3400" dirty="0"/>
              <a:t>. K námitkám o věcech, o kterých bylo rozhodnuto při vydání územně plánovací dokumentace, se nepřihlíží.</a:t>
            </a:r>
          </a:p>
          <a:p>
            <a:pPr>
              <a:lnSpc>
                <a:spcPct val="100000"/>
              </a:lnSpc>
            </a:pPr>
            <a:endParaRPr lang="cs-CZ" sz="3400" dirty="0"/>
          </a:p>
          <a:p>
            <a:pPr>
              <a:lnSpc>
                <a:spcPct val="100000"/>
              </a:lnSpc>
            </a:pPr>
            <a:r>
              <a:rPr lang="cs-CZ" sz="3400" dirty="0"/>
              <a:t>Účastníci řízení mohou uplatňovat námitky směřující k hájení jejich procesních práv; další námitky pouze v rozsahu uvedeném dále. K námitkám, které přesahují rozsah jejich práv, stavební úřad nepřihlíží. Stavební úřad dále nepřihlíží k námitkám účastníka řízení, které jsou v rozporu s uzavřenou plánovací smlouvou, jejíž smluvní stranou je tento účastník řízení.</a:t>
            </a:r>
          </a:p>
          <a:p>
            <a:pPr>
              <a:lnSpc>
                <a:spcPct val="100000"/>
              </a:lnSpc>
            </a:pPr>
            <a:endParaRPr lang="cs-CZ" sz="3400" dirty="0"/>
          </a:p>
          <a:p>
            <a:pPr>
              <a:lnSpc>
                <a:spcPct val="100000"/>
              </a:lnSpc>
            </a:pPr>
            <a:r>
              <a:rPr lang="cs-CZ" sz="3400" b="1" u="sng" dirty="0"/>
              <a:t>Obec jako účastník řízení může uplatňovat námitky pouze v rozsahu své samostatné působnosti. </a:t>
            </a:r>
            <a:r>
              <a:rPr lang="cs-CZ" sz="3400" dirty="0"/>
              <a:t>Účastník řízení podle § 182 písm. c) a d) může uplatňovat námitky pouze v rozsahu možného přímého dotčení svých práv. </a:t>
            </a:r>
            <a:r>
              <a:rPr lang="cs-CZ" sz="3400" b="1" dirty="0"/>
              <a:t>Účastník řízení podle § 182 písm. e) může uplatňovat námitky pouze v rozsahu, v jakém se projednávaný záměr dotýká zájmů chráněných jiným právním předpisem, který zakládá jeho účastenství v řízení podle tohoto zákona. </a:t>
            </a:r>
            <a:r>
              <a:rPr lang="cs-CZ" sz="3400" dirty="0"/>
              <a:t>Účastník řízení je povinen v námitce uvést důvody podání námitky.</a:t>
            </a:r>
          </a:p>
          <a:p>
            <a:pPr>
              <a:lnSpc>
                <a:spcPct val="100000"/>
              </a:lnSpc>
            </a:pPr>
            <a:endParaRPr lang="cs-CZ" sz="3400" dirty="0"/>
          </a:p>
          <a:p>
            <a:pPr>
              <a:lnSpc>
                <a:spcPct val="100000"/>
              </a:lnSpc>
            </a:pPr>
            <a:r>
              <a:rPr lang="cs-CZ" sz="3400" dirty="0"/>
              <a:t>Shledá-li stavební úřad námitku důvodnou, umožní stavebníkovi se k ní vyjádřit, k čemuž mu poskytne přiměřenou lhůtu. Výzvu k vyjádření stavebníka může stavební úřad spojit s jiným úkonem v řízení.</a:t>
            </a:r>
          </a:p>
          <a:p>
            <a:pPr marL="72000" indent="0">
              <a:lnSpc>
                <a:spcPct val="100000"/>
              </a:lnSpc>
              <a:buNone/>
            </a:pPr>
            <a:endParaRPr lang="cs-CZ" sz="3400" dirty="0"/>
          </a:p>
          <a:p>
            <a:pPr>
              <a:lnSpc>
                <a:spcPct val="100000"/>
              </a:lnSpc>
            </a:pPr>
            <a:r>
              <a:rPr lang="cs-CZ" sz="3400" b="1" dirty="0"/>
              <a:t>Připomínky veřejnosti </a:t>
            </a:r>
            <a:r>
              <a:rPr lang="cs-CZ" sz="3400" dirty="0"/>
              <a:t>(192 </a:t>
            </a:r>
            <a:r>
              <a:rPr lang="cs-CZ" sz="3400" dirty="0" err="1"/>
              <a:t>StZ</a:t>
            </a:r>
            <a:r>
              <a:rPr lang="cs-CZ" sz="3400" dirty="0"/>
              <a:t>): Je-li nařízeno veřejné ústní jednání, může každý uplatnit připomínky, a to nejpozději na tomto jednání. K připomínkám o věcech, o kterých bylo rozhodnuto při vydání územně plánovací dokumentace, se nepřihlíží.</a:t>
            </a:r>
          </a:p>
          <a:p>
            <a:pPr marL="72000" indent="0">
              <a:lnSpc>
                <a:spcPct val="100000"/>
              </a:lnSpc>
              <a:buNone/>
            </a:pPr>
            <a:endParaRPr lang="cs-CZ" sz="3400" dirty="0"/>
          </a:p>
          <a:p>
            <a:pPr>
              <a:lnSpc>
                <a:spcPct val="100000"/>
              </a:lnSpc>
            </a:pPr>
            <a:endParaRPr lang="cs-CZ" sz="3400" dirty="0"/>
          </a:p>
          <a:p>
            <a:pPr marL="72000" indent="0" algn="ctr">
              <a:lnSpc>
                <a:spcPct val="100000"/>
              </a:lnSpc>
              <a:buNone/>
            </a:pPr>
            <a:endParaRPr lang="cs-CZ" sz="1100" b="1" dirty="0"/>
          </a:p>
        </p:txBody>
      </p:sp>
      <p:sp>
        <p:nvSpPr>
          <p:cNvPr id="6" name="Zástupný symbol pro číslo snímku 5">
            <a:extLst>
              <a:ext uri="{FF2B5EF4-FFF2-40B4-BE49-F238E27FC236}">
                <a16:creationId xmlns:a16="http://schemas.microsoft.com/office/drawing/2014/main" id="{23230AFD-0326-129B-F6B1-36FCD2F85360}"/>
              </a:ext>
            </a:extLst>
          </p:cNvPr>
          <p:cNvSpPr>
            <a:spLocks noGrp="1"/>
          </p:cNvSpPr>
          <p:nvPr>
            <p:ph type="sldNum" sz="quarter" idx="11"/>
          </p:nvPr>
        </p:nvSpPr>
        <p:spPr/>
        <p:txBody>
          <a:bodyPr/>
          <a:lstStyle/>
          <a:p>
            <a:fld id="{0970407D-EE58-4A0B-824B-1D3AE42DD9CF}" type="slidenum">
              <a:rPr lang="cs-CZ" altLang="cs-CZ" smtClean="0"/>
              <a:pPr/>
              <a:t>26</a:t>
            </a:fld>
            <a:endParaRPr lang="cs-CZ" altLang="cs-CZ" dirty="0"/>
          </a:p>
        </p:txBody>
      </p:sp>
    </p:spTree>
    <p:extLst>
      <p:ext uri="{BB962C8B-B14F-4D97-AF65-F5344CB8AC3E}">
        <p14:creationId xmlns:p14="http://schemas.microsoft.com/office/powerpoint/2010/main" val="1096035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animEffect transition="in" filter="fade">
                                      <p:cBhvr>
                                        <p:cTn id="27" dur="500"/>
                                        <p:tgtEl>
                                          <p:spTgt spid="5">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10" end="10"/>
                                            </p:txEl>
                                          </p:spTgt>
                                        </p:tgtEl>
                                        <p:attrNameLst>
                                          <p:attrName>style.visibility</p:attrName>
                                        </p:attrNameLst>
                                      </p:cBhvr>
                                      <p:to>
                                        <p:strVal val="visible"/>
                                      </p:to>
                                    </p:set>
                                    <p:animEffect transition="in" filter="fade">
                                      <p:cBhvr>
                                        <p:cTn id="32"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Procesní aspekty, vč. odvolání a soudního přezkumu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0842080" cy="5236919"/>
          </a:xfrm>
        </p:spPr>
        <p:txBody>
          <a:bodyPr wrap="square">
            <a:normAutofit fontScale="77500" lnSpcReduction="20000"/>
          </a:bodyPr>
          <a:lstStyle/>
          <a:p>
            <a:pPr marL="72000" indent="0" algn="ctr">
              <a:lnSpc>
                <a:spcPct val="100000"/>
              </a:lnSpc>
              <a:buNone/>
            </a:pPr>
            <a:r>
              <a:rPr lang="cs-CZ" sz="3400" b="1" dirty="0"/>
              <a:t>Odvolání (§ 225 a 226 </a:t>
            </a:r>
            <a:r>
              <a:rPr lang="cs-CZ" sz="3400" b="1" dirty="0" err="1"/>
              <a:t>StZ</a:t>
            </a:r>
            <a:r>
              <a:rPr lang="cs-CZ" sz="3400" b="1" dirty="0"/>
              <a:t>)</a:t>
            </a:r>
          </a:p>
          <a:p>
            <a:pPr marL="72000" indent="0" algn="ctr">
              <a:lnSpc>
                <a:spcPct val="100000"/>
              </a:lnSpc>
              <a:buNone/>
            </a:pPr>
            <a:endParaRPr lang="cs-CZ" sz="1100" b="1" dirty="0"/>
          </a:p>
          <a:p>
            <a:pPr>
              <a:lnSpc>
                <a:spcPct val="100000"/>
              </a:lnSpc>
              <a:spcAft>
                <a:spcPts val="600"/>
              </a:spcAft>
            </a:pPr>
            <a:r>
              <a:rPr lang="cs-CZ" sz="2400" dirty="0"/>
              <a:t>Dojde-li odvolací správní orgán k závěru, že napadené rozhodnutí vydané v řízení o žádosti je v rozporu s právními předpisy nebo že je nesprávné, napadené rozhodnutí nebo jeho část </a:t>
            </a:r>
            <a:r>
              <a:rPr lang="cs-CZ" sz="2400" b="1" u="sng" dirty="0"/>
              <a:t>změní</a:t>
            </a:r>
            <a:r>
              <a:rPr lang="cs-CZ" sz="2400" dirty="0"/>
              <a:t>. =&gt; tj. již žádné rušení rozhodnutí a následný </a:t>
            </a:r>
            <a:r>
              <a:rPr lang="cs-CZ" sz="2400" i="1" dirty="0"/>
              <a:t>ping pong </a:t>
            </a:r>
            <a:r>
              <a:rPr lang="cs-CZ" sz="2400" dirty="0"/>
              <a:t>(motivace orgánů I. stupně?)</a:t>
            </a:r>
            <a:endParaRPr lang="cs-CZ" sz="2400" i="1" dirty="0"/>
          </a:p>
          <a:p>
            <a:pPr marL="72000" indent="0">
              <a:lnSpc>
                <a:spcPct val="100000"/>
              </a:lnSpc>
              <a:spcAft>
                <a:spcPts val="600"/>
              </a:spcAft>
              <a:buNone/>
            </a:pPr>
            <a:endParaRPr lang="cs-CZ" sz="2400" dirty="0"/>
          </a:p>
          <a:p>
            <a:pPr>
              <a:lnSpc>
                <a:spcPct val="100000"/>
              </a:lnSpc>
              <a:spcAft>
                <a:spcPts val="600"/>
              </a:spcAft>
            </a:pPr>
            <a:r>
              <a:rPr lang="cs-CZ" sz="2400" dirty="0"/>
              <a:t>Je-li odvolání podáno účastníkem řízení, který udělil souhlas s povolením záměru, odvolací správní orgán nepřihlíží k části obsahu odvolání, která směřuje proti tomu, </a:t>
            </a:r>
            <a:r>
              <a:rPr lang="cs-CZ" sz="2400" u="sng" dirty="0"/>
              <a:t>s čím účastník řízení souhlasil.</a:t>
            </a:r>
          </a:p>
          <a:p>
            <a:pPr>
              <a:lnSpc>
                <a:spcPct val="100000"/>
              </a:lnSpc>
              <a:spcAft>
                <a:spcPts val="600"/>
              </a:spcAft>
            </a:pPr>
            <a:r>
              <a:rPr lang="cs-CZ" sz="2400" dirty="0"/>
              <a:t>Odvolací správní orgán nepřihlíží k odvolacím námitkám, </a:t>
            </a:r>
            <a:r>
              <a:rPr lang="cs-CZ" sz="2400" u="sng" dirty="0"/>
              <a:t>které mohl odvolatel uplatnit dříve</a:t>
            </a:r>
            <a:r>
              <a:rPr lang="cs-CZ" sz="2400" dirty="0"/>
              <a:t>. Odvolací správní orgán dále nepřihlíží k části obsahu odvolání, které bylo podáno odvolatelem, který je stranou plánovací smlouvy, pokud je obsah odvolání v rozporu s tím, k čemu se odvolatel v plánovací smlouvě zavázal. Odvolací správní orgán dále nepřihlíží k části obsahu odvolání, které bylo podáno odvolatelem, který je účastníkem řízení podle § 182 písm. e), v rozsahu, v jakém se projednávaný záměr nedotýká zájmů chráněných jiným právním předpisem, který zakládá jeho účastenství v řízení podle tohoto zákona. </a:t>
            </a:r>
            <a:r>
              <a:rPr lang="cs-CZ" sz="2400" i="1" dirty="0"/>
              <a:t>(=&gt; typicky environmentální spolky a jejich námitky)</a:t>
            </a:r>
          </a:p>
          <a:p>
            <a:pPr>
              <a:lnSpc>
                <a:spcPct val="100000"/>
              </a:lnSpc>
              <a:spcAft>
                <a:spcPts val="600"/>
              </a:spcAft>
            </a:pPr>
            <a:r>
              <a:rPr lang="cs-CZ" sz="2400" dirty="0"/>
              <a:t>Podkladem pro vydání rozhodnutí o odvolání proti rozhodnutí Dopravního a energetického stavebního úřadu je také vyjádření Ministerstva zdravotnictví a v případě vyhrazených staveb uvedených v písmenech m) a n) přílohy č. 3 k tomuto zákonu i Českého báňského úřadu, ve kterém posoudí splnění podmínek pro ochranu veřejných zájmů v jejich působnosti v rozhodnutí Dopravního a energetického stavebního úřadu.</a:t>
            </a:r>
            <a:endParaRPr lang="cs-CZ" sz="2400" b="1" u="sng" dirty="0"/>
          </a:p>
        </p:txBody>
      </p:sp>
      <p:sp>
        <p:nvSpPr>
          <p:cNvPr id="6" name="Zástupný symbol pro číslo snímku 5">
            <a:extLst>
              <a:ext uri="{FF2B5EF4-FFF2-40B4-BE49-F238E27FC236}">
                <a16:creationId xmlns:a16="http://schemas.microsoft.com/office/drawing/2014/main" id="{7FDB0926-FDBA-A98B-2B35-9B5A876E82FE}"/>
              </a:ext>
            </a:extLst>
          </p:cNvPr>
          <p:cNvSpPr>
            <a:spLocks noGrp="1"/>
          </p:cNvSpPr>
          <p:nvPr>
            <p:ph type="sldNum" sz="quarter" idx="11"/>
          </p:nvPr>
        </p:nvSpPr>
        <p:spPr/>
        <p:txBody>
          <a:bodyPr/>
          <a:lstStyle/>
          <a:p>
            <a:fld id="{0970407D-EE58-4A0B-824B-1D3AE42DD9CF}" type="slidenum">
              <a:rPr lang="cs-CZ" altLang="cs-CZ" smtClean="0"/>
              <a:pPr/>
              <a:t>27</a:t>
            </a:fld>
            <a:endParaRPr lang="cs-CZ" altLang="cs-CZ" dirty="0"/>
          </a:p>
        </p:txBody>
      </p:sp>
    </p:spTree>
    <p:extLst>
      <p:ext uri="{BB962C8B-B14F-4D97-AF65-F5344CB8AC3E}">
        <p14:creationId xmlns:p14="http://schemas.microsoft.com/office/powerpoint/2010/main" val="4210062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animEffect transition="in" filter="fade">
                                      <p:cBhvr>
                                        <p:cTn id="15" dur="500"/>
                                        <p:tgtEl>
                                          <p:spTgt spid="5">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5" end="5"/>
                                            </p:txEl>
                                          </p:spTgt>
                                        </p:tgtEl>
                                        <p:attrNameLst>
                                          <p:attrName>style.visibility</p:attrName>
                                        </p:attrNameLst>
                                      </p:cBhvr>
                                      <p:to>
                                        <p:strVal val="visible"/>
                                      </p:to>
                                    </p:set>
                                    <p:animEffect transition="in" filter="fade">
                                      <p:cBhvr>
                                        <p:cTn id="20" dur="500"/>
                                        <p:tgtEl>
                                          <p:spTgt spid="5">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Procesní aspekty, vč. odvolání a soudního přezkumu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0842080" cy="5236919"/>
          </a:xfrm>
        </p:spPr>
        <p:txBody>
          <a:bodyPr wrap="square">
            <a:normAutofit fontScale="77500" lnSpcReduction="20000"/>
          </a:bodyPr>
          <a:lstStyle/>
          <a:p>
            <a:pPr marL="72000" indent="0" algn="ctr">
              <a:lnSpc>
                <a:spcPct val="100000"/>
              </a:lnSpc>
              <a:buNone/>
            </a:pPr>
            <a:r>
              <a:rPr lang="cs-CZ" sz="3400" b="1" dirty="0"/>
              <a:t>Soudní přezkum (§ 305 – 310 </a:t>
            </a:r>
            <a:r>
              <a:rPr lang="cs-CZ" sz="3400" b="1" dirty="0" err="1"/>
              <a:t>StZ</a:t>
            </a:r>
            <a:r>
              <a:rPr lang="cs-CZ" sz="3400" b="1" dirty="0"/>
              <a:t>) </a:t>
            </a:r>
          </a:p>
          <a:p>
            <a:pPr marL="72000" indent="0" algn="ctr">
              <a:lnSpc>
                <a:spcPct val="100000"/>
              </a:lnSpc>
              <a:buNone/>
            </a:pPr>
            <a:endParaRPr lang="cs-CZ" sz="1100" b="1" dirty="0"/>
          </a:p>
          <a:p>
            <a:pPr>
              <a:lnSpc>
                <a:spcPct val="100000"/>
              </a:lnSpc>
              <a:spcAft>
                <a:spcPts val="600"/>
              </a:spcAft>
            </a:pPr>
            <a:r>
              <a:rPr lang="cs-CZ" sz="2400" dirty="0"/>
              <a:t>Není-li stavebník nebo vlastník stavby v řízení o žalobě proti rozhodnutí stavebního úřadu žalobcem, je osobou zúčastněnou na řízení.</a:t>
            </a:r>
          </a:p>
          <a:p>
            <a:pPr>
              <a:lnSpc>
                <a:spcPct val="100000"/>
              </a:lnSpc>
              <a:spcAft>
                <a:spcPts val="600"/>
              </a:spcAft>
            </a:pPr>
            <a:r>
              <a:rPr lang="cs-CZ" sz="2400" dirty="0"/>
              <a:t>Žalobu proti rozhodnutí stavebního úřadu, s výjimkou rozhodnutí o přestupku, lze podat do 1 měsíce poté, kdy bylo rozhodnutí žalobci oznámeno.</a:t>
            </a:r>
          </a:p>
          <a:p>
            <a:pPr>
              <a:lnSpc>
                <a:spcPct val="100000"/>
              </a:lnSpc>
              <a:spcAft>
                <a:spcPts val="600"/>
              </a:spcAft>
            </a:pPr>
            <a:r>
              <a:rPr lang="cs-CZ" sz="2400" dirty="0"/>
              <a:t>Rozšířit žalobu na dosud nenapadené výroky nebo ji rozšířit o další žalobní body může žalobce jen ve lhůtě 2 měsíců poté, kdy mu bylo rozhodnutí oznámeno.</a:t>
            </a:r>
          </a:p>
          <a:p>
            <a:pPr>
              <a:lnSpc>
                <a:spcPct val="100000"/>
              </a:lnSpc>
              <a:spcAft>
                <a:spcPts val="600"/>
              </a:spcAft>
            </a:pPr>
            <a:r>
              <a:rPr lang="cs-CZ" sz="2400" dirty="0"/>
              <a:t>Žaloba proti rozhodnutí stavebního úřadu je nepřípustná, obsahuje-li </a:t>
            </a:r>
            <a:r>
              <a:rPr lang="cs-CZ" sz="2400" u="sng" dirty="0"/>
              <a:t>pouze skutkové a právní důvody, které žalobce neuplatnil v řízení o odvolání</a:t>
            </a:r>
            <a:r>
              <a:rPr lang="cs-CZ" sz="2400" dirty="0"/>
              <a:t>, ač tak učinit mohl; to neplatí, jde-li o žalobu proti rozhodnutí, které bylo vydáno v řízení zahájeném z moci úřední, anebo kterým byla povolena stavba podléhající posouzení vlivů na životní prostředí.</a:t>
            </a:r>
          </a:p>
          <a:p>
            <a:pPr>
              <a:lnSpc>
                <a:spcPct val="100000"/>
              </a:lnSpc>
              <a:spcAft>
                <a:spcPts val="600"/>
              </a:spcAft>
            </a:pPr>
            <a:r>
              <a:rPr lang="cs-CZ" sz="2400" dirty="0"/>
              <a:t>Přizná-li soud žalobě odkladný účinek, projedná žalobu a rozhodne o ní přednostně s nejvyšším urychlením.</a:t>
            </a:r>
          </a:p>
          <a:p>
            <a:pPr>
              <a:lnSpc>
                <a:spcPct val="100000"/>
              </a:lnSpc>
              <a:spcAft>
                <a:spcPts val="600"/>
              </a:spcAft>
            </a:pPr>
            <a:r>
              <a:rPr lang="cs-CZ" sz="2400" dirty="0"/>
              <a:t>Nebrání-li tomu vady napadeného rozhodnutí nebo řízení, které předcházelo jeho vydání, </a:t>
            </a:r>
            <a:r>
              <a:rPr lang="cs-CZ" sz="2400" u="sng" dirty="0"/>
              <a:t>přezkoumá soud všechny přípustné žalobní body</a:t>
            </a:r>
            <a:r>
              <a:rPr lang="cs-CZ" sz="2400" dirty="0"/>
              <a:t>.</a:t>
            </a:r>
          </a:p>
          <a:p>
            <a:pPr>
              <a:lnSpc>
                <a:spcPct val="100000"/>
              </a:lnSpc>
              <a:spcAft>
                <a:spcPts val="600"/>
              </a:spcAft>
            </a:pPr>
            <a:r>
              <a:rPr lang="cs-CZ" sz="2400" dirty="0"/>
              <a:t>Je-li žaloba důvodná, bez dalšího dokazování je zcela zřejmé, jak by v případě jeho zrušení a vrácení stavebnímu úřadu k dalšímu řízení musel stavební úřad rozhodnout a navrhl-li takový postup žalobce nebo osoba zúčastněná na řízení, </a:t>
            </a:r>
            <a:r>
              <a:rPr lang="cs-CZ" sz="2400" b="1" u="sng" dirty="0"/>
              <a:t>může soud rozsudkem napadené rozhodnutí změnit.</a:t>
            </a:r>
          </a:p>
        </p:txBody>
      </p:sp>
      <p:sp>
        <p:nvSpPr>
          <p:cNvPr id="6" name="Zástupný symbol pro číslo snímku 5">
            <a:extLst>
              <a:ext uri="{FF2B5EF4-FFF2-40B4-BE49-F238E27FC236}">
                <a16:creationId xmlns:a16="http://schemas.microsoft.com/office/drawing/2014/main" id="{11DE3FC2-4403-B4A0-86A7-D921FCF66FAD}"/>
              </a:ext>
            </a:extLst>
          </p:cNvPr>
          <p:cNvSpPr>
            <a:spLocks noGrp="1"/>
          </p:cNvSpPr>
          <p:nvPr>
            <p:ph type="sldNum" sz="quarter" idx="11"/>
          </p:nvPr>
        </p:nvSpPr>
        <p:spPr/>
        <p:txBody>
          <a:bodyPr/>
          <a:lstStyle/>
          <a:p>
            <a:fld id="{0970407D-EE58-4A0B-824B-1D3AE42DD9CF}" type="slidenum">
              <a:rPr lang="cs-CZ" altLang="cs-CZ" smtClean="0"/>
              <a:pPr/>
              <a:t>28</a:t>
            </a:fld>
            <a:endParaRPr lang="cs-CZ" altLang="cs-CZ" dirty="0"/>
          </a:p>
        </p:txBody>
      </p:sp>
    </p:spTree>
    <p:extLst>
      <p:ext uri="{BB962C8B-B14F-4D97-AF65-F5344CB8AC3E}">
        <p14:creationId xmlns:p14="http://schemas.microsoft.com/office/powerpoint/2010/main" val="29563723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Effect transition="in" filter="fade">
                                      <p:cBhvr>
                                        <p:cTn id="7" dur="500"/>
                                        <p:tgtEl>
                                          <p:spTgt spid="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500"/>
                                        <p:tgtEl>
                                          <p:spTgt spid="5">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Effect transition="in" filter="fade">
                                      <p:cBhvr>
                                        <p:cTn id="35" dur="500"/>
                                        <p:tgtEl>
                                          <p:spTgt spid="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2068196" y="1733327"/>
            <a:ext cx="8055607" cy="2851688"/>
          </a:xfrm>
        </p:spPr>
        <p:txBody>
          <a:bodyPr/>
          <a:lstStyle/>
          <a:p>
            <a:pPr algn="ctr">
              <a:lnSpc>
                <a:spcPct val="100000"/>
              </a:lnSpc>
            </a:pPr>
            <a:r>
              <a:rPr lang="cs-CZ" sz="4000" b="1" dirty="0"/>
              <a:t>Co ze stavebního práva zmizelo – v kostce</a:t>
            </a:r>
          </a:p>
          <a:p>
            <a:endParaRPr lang="cs-CZ" dirty="0"/>
          </a:p>
        </p:txBody>
      </p:sp>
    </p:spTree>
    <p:extLst>
      <p:ext uri="{BB962C8B-B14F-4D97-AF65-F5344CB8AC3E}">
        <p14:creationId xmlns:p14="http://schemas.microsoft.com/office/powerpoint/2010/main" val="41210861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Šipka dolů 5"/>
          <p:cNvSpPr/>
          <p:nvPr/>
        </p:nvSpPr>
        <p:spPr bwMode="auto">
          <a:xfrm rot="19339267">
            <a:off x="5496992" y="2448880"/>
            <a:ext cx="188446" cy="1405652"/>
          </a:xfrm>
          <a:prstGeom prst="downArrow">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476808"/>
            <a:ext cx="10753200" cy="451576"/>
          </a:xfrm>
        </p:spPr>
        <p:txBody>
          <a:bodyPr/>
          <a:lstStyle/>
          <a:p>
            <a:r>
              <a:rPr lang="cs-CZ" dirty="0"/>
              <a:t>Nové přechodné období - digitalizace</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414000" y="1051101"/>
            <a:ext cx="10851254" cy="5428899"/>
          </a:xfrm>
        </p:spPr>
        <p:txBody>
          <a:bodyPr/>
          <a:lstStyle/>
          <a:p>
            <a:pPr marL="324000" lvl="1" indent="0" algn="ctr">
              <a:buNone/>
            </a:pPr>
            <a:r>
              <a:rPr lang="cs-CZ" altLang="cs-CZ" sz="2500" b="1" dirty="0"/>
              <a:t>§ 334b</a:t>
            </a:r>
          </a:p>
          <a:p>
            <a:pPr marL="324000" lvl="1" indent="0" algn="ctr">
              <a:buNone/>
            </a:pPr>
            <a:r>
              <a:rPr lang="cs-CZ" altLang="cs-CZ" sz="2500" b="1" dirty="0"/>
              <a:t>Použití informačních systémů stavební správy v přechodném období</a:t>
            </a:r>
          </a:p>
          <a:p>
            <a:pPr lvl="1"/>
            <a:endParaRPr lang="cs-CZ" altLang="cs-CZ" sz="1600" b="1" dirty="0"/>
          </a:p>
          <a:p>
            <a:pPr lvl="1"/>
            <a:r>
              <a:rPr lang="cs-CZ" altLang="cs-CZ" sz="1800" dirty="0"/>
              <a:t>(1) Přechodným obdobím se pro účely odstavce 2 rozumí období </a:t>
            </a:r>
            <a:r>
              <a:rPr lang="cs-CZ" altLang="cs-CZ" sz="1800" dirty="0">
                <a:solidFill>
                  <a:srgbClr val="FF0000"/>
                </a:solidFill>
              </a:rPr>
              <a:t>do 31. prosince 2027 </a:t>
            </a:r>
            <a:r>
              <a:rPr lang="cs-CZ" altLang="cs-CZ" sz="1800" dirty="0"/>
              <a:t>a pro účely odstavců 3 až 9 období </a:t>
            </a:r>
            <a:r>
              <a:rPr lang="cs-CZ" altLang="cs-CZ" sz="1800" dirty="0">
                <a:solidFill>
                  <a:schemeClr val="accent3"/>
                </a:solidFill>
              </a:rPr>
              <a:t>do 30. června 2025</a:t>
            </a:r>
            <a:r>
              <a:rPr lang="cs-CZ" altLang="cs-CZ" sz="1800" dirty="0"/>
              <a:t>.</a:t>
            </a:r>
          </a:p>
          <a:p>
            <a:pPr marL="324000" lvl="1" indent="0">
              <a:buNone/>
            </a:pPr>
            <a:r>
              <a:rPr lang="cs-CZ" altLang="cs-CZ" sz="1800" dirty="0"/>
              <a:t> </a:t>
            </a:r>
          </a:p>
          <a:p>
            <a:pPr lvl="1"/>
            <a:r>
              <a:rPr lang="cs-CZ" altLang="cs-CZ" sz="1800" dirty="0"/>
              <a:t>(2) V přechodném období se </a:t>
            </a:r>
            <a:r>
              <a:rPr lang="cs-CZ" altLang="cs-CZ" sz="1800" dirty="0">
                <a:solidFill>
                  <a:srgbClr val="FF0000"/>
                </a:solidFill>
              </a:rPr>
              <a:t>ve věcech stavebního řádu </a:t>
            </a:r>
            <a:r>
              <a:rPr lang="cs-CZ" altLang="cs-CZ" sz="1800" dirty="0"/>
              <a:t>§ 173, § 180 odst. 2, § 181 odst. 2 a 3, § 267 odst. 5, § 272 odst. 3 až 5 a § 273 odst. 2 nepoužijí.</a:t>
            </a:r>
          </a:p>
          <a:p>
            <a:pPr marL="324000" lvl="1" indent="0">
              <a:buNone/>
            </a:pPr>
            <a:endParaRPr lang="cs-CZ" altLang="cs-CZ" sz="1800" dirty="0"/>
          </a:p>
          <a:p>
            <a:pPr lvl="1"/>
            <a:r>
              <a:rPr lang="cs-CZ" altLang="cs-CZ" sz="1800" dirty="0"/>
              <a:t>(3) V přechodném období se </a:t>
            </a:r>
            <a:r>
              <a:rPr lang="cs-CZ" altLang="cs-CZ" sz="1800" dirty="0">
                <a:solidFill>
                  <a:schemeClr val="accent3"/>
                </a:solidFill>
              </a:rPr>
              <a:t>ve věcech územního plánování </a:t>
            </a:r>
            <a:r>
              <a:rPr lang="cs-CZ" altLang="cs-CZ" sz="1800" dirty="0"/>
              <a:t>§ 22 písm. c), § 23 odst. 2 písm. f), § 25 písm. f), § 105 odst. 2, § 108 odst. 3, § 113 odst. 6, § 128 odst. 2 věta druhá, § 130 odst. 3, § 267 odst. 5, § 269 odst. 4 a 5 a § 303 odst. 4 nepoužijí.</a:t>
            </a:r>
          </a:p>
          <a:p>
            <a:pPr marL="324000" lvl="1" indent="0">
              <a:buNone/>
            </a:pPr>
            <a:r>
              <a:rPr lang="cs-CZ" altLang="cs-CZ" sz="1800" dirty="0"/>
              <a:t> </a:t>
            </a:r>
          </a:p>
          <a:p>
            <a:pPr marL="324000" lvl="1" indent="0">
              <a:buNone/>
            </a:pPr>
            <a:endParaRPr lang="cs-CZ" altLang="cs-CZ" sz="1800" dirty="0"/>
          </a:p>
          <a:p>
            <a:pPr lvl="1"/>
            <a:r>
              <a:rPr lang="cs-CZ" altLang="cs-CZ" sz="1800" dirty="0"/>
              <a:t>(10) Řízení a jiné postupy s výjimkou postupů podle části třetí </a:t>
            </a:r>
            <a:r>
              <a:rPr lang="cs-CZ" altLang="cs-CZ" sz="1800" u="sng" dirty="0"/>
              <a:t>zahájené od 1. července 2024 do konce přechodného období se dokončí podle odstavců 2 až 8</a:t>
            </a:r>
            <a:r>
              <a:rPr lang="cs-CZ" altLang="cs-CZ" sz="1800" dirty="0"/>
              <a:t>.</a:t>
            </a:r>
            <a:endParaRPr lang="cs-CZ" sz="1800" dirty="0"/>
          </a:p>
        </p:txBody>
      </p:sp>
      <p:sp>
        <p:nvSpPr>
          <p:cNvPr id="3" name="Zástupný symbol pro číslo snímku 2">
            <a:extLst>
              <a:ext uri="{FF2B5EF4-FFF2-40B4-BE49-F238E27FC236}">
                <a16:creationId xmlns:a16="http://schemas.microsoft.com/office/drawing/2014/main" id="{B617F5B1-989A-8742-B9AC-9FB1C7589B68}"/>
              </a:ext>
            </a:extLst>
          </p:cNvPr>
          <p:cNvSpPr>
            <a:spLocks noGrp="1"/>
          </p:cNvSpPr>
          <p:nvPr>
            <p:ph type="sldNum" sz="quarter" idx="11"/>
          </p:nvPr>
        </p:nvSpPr>
        <p:spPr/>
        <p:txBody>
          <a:bodyPr/>
          <a:lstStyle/>
          <a:p>
            <a:fld id="{0970407D-EE58-4A0B-824B-1D3AE42DD9CF}" type="slidenum">
              <a:rPr lang="cs-CZ" altLang="cs-CZ" smtClean="0"/>
              <a:pPr/>
              <a:t>3</a:t>
            </a:fld>
            <a:endParaRPr lang="cs-CZ" altLang="cs-CZ" dirty="0"/>
          </a:p>
        </p:txBody>
      </p:sp>
      <p:sp>
        <p:nvSpPr>
          <p:cNvPr id="2" name="Šipka dolů 1"/>
          <p:cNvSpPr/>
          <p:nvPr/>
        </p:nvSpPr>
        <p:spPr bwMode="auto">
          <a:xfrm rot="4252527">
            <a:off x="7223621" y="1888075"/>
            <a:ext cx="188446" cy="1405652"/>
          </a:xfrm>
          <a:prstGeom prst="downArrow">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2765983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5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5">
                                            <p:txEl>
                                              <p:pRg st="5" end="5"/>
                                            </p:txEl>
                                          </p:spTgt>
                                        </p:tgtEl>
                                        <p:attrNameLst>
                                          <p:attrName>style.visibility</p:attrName>
                                        </p:attrNameLst>
                                      </p:cBhvr>
                                      <p:to>
                                        <p:strVal val="visible"/>
                                      </p:to>
                                    </p:set>
                                    <p:animEffect transition="in" filter="fade">
                                      <p:cBhvr>
                                        <p:cTn id="20" dur="500"/>
                                        <p:tgtEl>
                                          <p:spTgt spid="5">
                                            <p:txEl>
                                              <p:pRg st="5" end="5"/>
                                            </p:txEl>
                                          </p:spTgt>
                                        </p:tgtEl>
                                      </p:cBhvr>
                                    </p:animEffect>
                                  </p:childTnLst>
                                </p:cTn>
                              </p:par>
                              <p:par>
                                <p:cTn id="21" presetID="10" presetClass="entr" presetSubtype="0" fill="hold" grpId="1"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5">
                                            <p:txEl>
                                              <p:pRg st="7" end="7"/>
                                            </p:txEl>
                                          </p:spTgt>
                                        </p:tgtEl>
                                        <p:attrNameLst>
                                          <p:attrName>style.visibility</p:attrName>
                                        </p:attrNameLst>
                                      </p:cBhvr>
                                      <p:to>
                                        <p:strVal val="visible"/>
                                      </p:to>
                                    </p:set>
                                    <p:animEffect transition="in" filter="fade">
                                      <p:cBhvr>
                                        <p:cTn id="28" dur="500"/>
                                        <p:tgtEl>
                                          <p:spTgt spid="5">
                                            <p:txEl>
                                              <p:pRg st="7" end="7"/>
                                            </p:txEl>
                                          </p:spTgt>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par>
                                <p:cTn id="32" presetID="42" presetClass="exit" presetSubtype="0" fill="hold" grpId="0" nodeType="withEffect">
                                  <p:stCondLst>
                                    <p:cond delay="0"/>
                                  </p:stCondLst>
                                  <p:childTnLst>
                                    <p:animEffect transition="out" filter="fade">
                                      <p:cBhvr>
                                        <p:cTn id="33" dur="500"/>
                                        <p:tgtEl>
                                          <p:spTgt spid="2"/>
                                        </p:tgtEl>
                                      </p:cBhvr>
                                    </p:animEffect>
                                    <p:anim calcmode="lin" valueType="num">
                                      <p:cBhvr>
                                        <p:cTn id="34" dur="500"/>
                                        <p:tgtEl>
                                          <p:spTgt spid="2"/>
                                        </p:tgtEl>
                                        <p:attrNameLst>
                                          <p:attrName>ppt_x</p:attrName>
                                        </p:attrNameLst>
                                      </p:cBhvr>
                                      <p:tavLst>
                                        <p:tav tm="0">
                                          <p:val>
                                            <p:strVal val="ppt_x"/>
                                          </p:val>
                                        </p:tav>
                                        <p:tav tm="100000">
                                          <p:val>
                                            <p:strVal val="ppt_x"/>
                                          </p:val>
                                        </p:tav>
                                      </p:tavLst>
                                    </p:anim>
                                    <p:anim calcmode="lin" valueType="num">
                                      <p:cBhvr>
                                        <p:cTn id="35" dur="500"/>
                                        <p:tgtEl>
                                          <p:spTgt spid="2"/>
                                        </p:tgtEl>
                                        <p:attrNameLst>
                                          <p:attrName>ppt_y</p:attrName>
                                        </p:attrNameLst>
                                      </p:cBhvr>
                                      <p:tavLst>
                                        <p:tav tm="0">
                                          <p:val>
                                            <p:strVal val="ppt_y"/>
                                          </p:val>
                                        </p:tav>
                                        <p:tav tm="100000">
                                          <p:val>
                                            <p:strVal val="ppt_y+.1"/>
                                          </p:val>
                                        </p:tav>
                                      </p:tavLst>
                                    </p:anim>
                                    <p:set>
                                      <p:cBhvr>
                                        <p:cTn id="36" dur="1" fill="hold">
                                          <p:stCondLst>
                                            <p:cond delay="499"/>
                                          </p:stCondLst>
                                        </p:cTn>
                                        <p:tgtEl>
                                          <p:spTgt spid="2"/>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10" end="10"/>
                                            </p:txEl>
                                          </p:spTgt>
                                        </p:tgtEl>
                                        <p:attrNameLst>
                                          <p:attrName>style.visibility</p:attrName>
                                        </p:attrNameLst>
                                      </p:cBhvr>
                                      <p:to>
                                        <p:strVal val="visible"/>
                                      </p:to>
                                    </p:set>
                                    <p:animEffect transition="in" filter="fade">
                                      <p:cBhvr>
                                        <p:cTn id="41" dur="500"/>
                                        <p:tgtEl>
                                          <p:spTgt spid="5">
                                            <p:txEl>
                                              <p:pRg st="10" end="10"/>
                                            </p:txEl>
                                          </p:spTgt>
                                        </p:tgtEl>
                                      </p:cBhvr>
                                    </p:animEffect>
                                  </p:childTnLst>
                                </p:cTn>
                              </p:par>
                              <p:par>
                                <p:cTn id="42" presetID="42" presetClass="exit" presetSubtype="0" fill="hold" grpId="1" nodeType="withEffect">
                                  <p:stCondLst>
                                    <p:cond delay="0"/>
                                  </p:stCondLst>
                                  <p:childTnLst>
                                    <p:animEffect transition="out" filter="fade">
                                      <p:cBhvr>
                                        <p:cTn id="43" dur="500"/>
                                        <p:tgtEl>
                                          <p:spTgt spid="6"/>
                                        </p:tgtEl>
                                      </p:cBhvr>
                                    </p:animEffect>
                                    <p:anim calcmode="lin" valueType="num">
                                      <p:cBhvr>
                                        <p:cTn id="44" dur="500"/>
                                        <p:tgtEl>
                                          <p:spTgt spid="6"/>
                                        </p:tgtEl>
                                        <p:attrNameLst>
                                          <p:attrName>ppt_x</p:attrName>
                                        </p:attrNameLst>
                                      </p:cBhvr>
                                      <p:tavLst>
                                        <p:tav tm="0">
                                          <p:val>
                                            <p:strVal val="ppt_x"/>
                                          </p:val>
                                        </p:tav>
                                        <p:tav tm="100000">
                                          <p:val>
                                            <p:strVal val="ppt_x"/>
                                          </p:val>
                                        </p:tav>
                                      </p:tavLst>
                                    </p:anim>
                                    <p:anim calcmode="lin" valueType="num">
                                      <p:cBhvr>
                                        <p:cTn id="45" dur="500"/>
                                        <p:tgtEl>
                                          <p:spTgt spid="6"/>
                                        </p:tgtEl>
                                        <p:attrNameLst>
                                          <p:attrName>ppt_y</p:attrName>
                                        </p:attrNameLst>
                                      </p:cBhvr>
                                      <p:tavLst>
                                        <p:tav tm="0">
                                          <p:val>
                                            <p:strVal val="ppt_y"/>
                                          </p:val>
                                        </p:tav>
                                        <p:tav tm="100000">
                                          <p:val>
                                            <p:strVal val="ppt_y+.1"/>
                                          </p:val>
                                        </p:tav>
                                      </p:tavLst>
                                    </p:anim>
                                    <p:set>
                                      <p:cBhvr>
                                        <p:cTn id="46"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2" grpId="0" animBg="1"/>
      <p:bldP spid="2" grpId="1"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Procesní aspekty, vč. odvolání a soudního přezkumu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91081"/>
            <a:ext cx="11058000" cy="5236919"/>
          </a:xfrm>
        </p:spPr>
        <p:txBody>
          <a:bodyPr wrap="square">
            <a:normAutofit/>
          </a:bodyPr>
          <a:lstStyle/>
          <a:p>
            <a:pPr>
              <a:lnSpc>
                <a:spcPct val="100000"/>
              </a:lnSpc>
            </a:pPr>
            <a:r>
              <a:rPr lang="cs-CZ" sz="2400" dirty="0"/>
              <a:t>Zjednodušené procesní režimy z nové právní úpravy prakticky vymizely (až na zrychlené řízení v § 212 nového stavebního zákona) =&gt; instituty územního souhlasu (§ 96 stavebního zákona 2006), společného územního souhlasu a souhlasu s provedením ohlášeného stavebního záměru (§ 96a stavebního zákona 2006) a ohlášení stavby (§ 105 až § 107 stavebního zákona 2006).</a:t>
            </a:r>
          </a:p>
          <a:p>
            <a:pPr marL="72000" indent="0">
              <a:lnSpc>
                <a:spcPct val="100000"/>
              </a:lnSpc>
              <a:buNone/>
            </a:pPr>
            <a:endParaRPr lang="cs-CZ" sz="2400" dirty="0"/>
          </a:p>
          <a:p>
            <a:pPr>
              <a:lnSpc>
                <a:spcPct val="100000"/>
              </a:lnSpc>
            </a:pPr>
            <a:r>
              <a:rPr lang="cs-CZ" sz="2400" dirty="0"/>
              <a:t>Z nového stavebního zákona zcela vymizel institut zástupce veřejnosti (§ 23 stavebního zákona 2006), veřejnoprávních smluv (§ 78a a § 116 stavebního zákona 2006), závazného stanoviska orgánu územního plánování (§ 96b stavebního zákona 2006), územního řízení s posouzením vlivů na životní prostředí (§ 94a až § 94i stavebního zákona 2006) a společného územního a stavebního řízení s posouzením vlivů na životní prostředí (§ 94q až § 94z stavebního zákona 2006).</a:t>
            </a:r>
          </a:p>
          <a:p>
            <a:pPr marL="72000" indent="0">
              <a:lnSpc>
                <a:spcPct val="100000"/>
              </a:lnSpc>
              <a:buNone/>
            </a:pPr>
            <a:endParaRPr lang="cs-CZ" sz="2400" b="1" u="sng" dirty="0"/>
          </a:p>
          <a:p>
            <a:pPr marL="72000" indent="0">
              <a:lnSpc>
                <a:spcPct val="100000"/>
              </a:lnSpc>
              <a:buNone/>
            </a:pPr>
            <a:endParaRPr lang="cs-CZ" sz="2400" b="1" u="sng" dirty="0"/>
          </a:p>
        </p:txBody>
      </p:sp>
      <p:sp>
        <p:nvSpPr>
          <p:cNvPr id="6" name="Zástupný symbol pro číslo snímku 5">
            <a:extLst>
              <a:ext uri="{FF2B5EF4-FFF2-40B4-BE49-F238E27FC236}">
                <a16:creationId xmlns:a16="http://schemas.microsoft.com/office/drawing/2014/main" id="{16F5F1A9-3197-6B8E-FC1F-04CEE9164488}"/>
              </a:ext>
            </a:extLst>
          </p:cNvPr>
          <p:cNvSpPr>
            <a:spLocks noGrp="1"/>
          </p:cNvSpPr>
          <p:nvPr>
            <p:ph type="sldNum" sz="quarter" idx="11"/>
          </p:nvPr>
        </p:nvSpPr>
        <p:spPr/>
        <p:txBody>
          <a:bodyPr/>
          <a:lstStyle/>
          <a:p>
            <a:fld id="{0970407D-EE58-4A0B-824B-1D3AE42DD9CF}" type="slidenum">
              <a:rPr lang="cs-CZ" altLang="cs-CZ" smtClean="0"/>
              <a:pPr/>
              <a:t>30</a:t>
            </a:fld>
            <a:endParaRPr lang="cs-CZ" altLang="cs-CZ" dirty="0"/>
          </a:p>
        </p:txBody>
      </p:sp>
    </p:spTree>
    <p:extLst>
      <p:ext uri="{BB962C8B-B14F-4D97-AF65-F5344CB8AC3E}">
        <p14:creationId xmlns:p14="http://schemas.microsoft.com/office/powerpoint/2010/main" val="326336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Zásadní změny v novém stavebním zákoně</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1432784"/>
            <a:ext cx="4107722" cy="4247345"/>
          </a:xfrm>
        </p:spPr>
        <p:txBody>
          <a:bodyPr wrap="square">
            <a:normAutofit/>
          </a:bodyPr>
          <a:lstStyle/>
          <a:p>
            <a:pPr>
              <a:lnSpc>
                <a:spcPct val="110000"/>
              </a:lnSpc>
            </a:pPr>
            <a:r>
              <a:rPr lang="cs-CZ" sz="2000" dirty="0"/>
              <a:t>ŽIDEK, Dominik. </a:t>
            </a:r>
            <a:r>
              <a:rPr lang="cs-CZ" sz="2000" i="1" dirty="0"/>
              <a:t>Stavební zákon č. 283/2021 Sb. Stavební zákon č. 183/2006 Sb. Srovnávací texty.</a:t>
            </a:r>
            <a:r>
              <a:rPr lang="cs-CZ" sz="2000" dirty="0"/>
              <a:t> Praha: </a:t>
            </a:r>
            <a:r>
              <a:rPr lang="cs-CZ" sz="2000" dirty="0" err="1"/>
              <a:t>Wolters</a:t>
            </a:r>
            <a:r>
              <a:rPr lang="cs-CZ" sz="2000" dirty="0"/>
              <a:t> </a:t>
            </a:r>
            <a:r>
              <a:rPr lang="cs-CZ" sz="2000" dirty="0" err="1"/>
              <a:t>Kluwer</a:t>
            </a:r>
            <a:r>
              <a:rPr lang="cs-CZ" sz="2000" dirty="0"/>
              <a:t> ČR, 2023. 340 s. ISBN 978-80-7676-756-0.</a:t>
            </a:r>
          </a:p>
          <a:p>
            <a:pPr marL="72000" indent="0">
              <a:lnSpc>
                <a:spcPct val="110000"/>
              </a:lnSpc>
              <a:buNone/>
            </a:pPr>
            <a:endParaRPr lang="cs-CZ" sz="2000" dirty="0"/>
          </a:p>
          <a:p>
            <a:pPr>
              <a:lnSpc>
                <a:spcPct val="110000"/>
              </a:lnSpc>
            </a:pPr>
            <a:r>
              <a:rPr lang="cs-CZ" sz="2000" dirty="0"/>
              <a:t>Dostupné zde: </a:t>
            </a:r>
            <a:r>
              <a:rPr lang="cs-CZ" sz="2000" dirty="0">
                <a:hlinkClick r:id="rId3"/>
              </a:rPr>
              <a:t>https://obchod.wolterskluwer.cz/cz/stavebni-zakon-c-183-2006-sb-stavebni-zakon-c-283-2021-sb-srovnavaci-texty.p7737.html</a:t>
            </a:r>
            <a:r>
              <a:rPr lang="cs-CZ" sz="2000" dirty="0"/>
              <a:t> </a:t>
            </a:r>
          </a:p>
          <a:p>
            <a:pPr>
              <a:lnSpc>
                <a:spcPct val="110000"/>
              </a:lnSpc>
            </a:pPr>
            <a:endParaRPr lang="cs-CZ" sz="2000" dirty="0"/>
          </a:p>
        </p:txBody>
      </p:sp>
      <p:pic>
        <p:nvPicPr>
          <p:cNvPr id="6" name="Obrázek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15393" y="898902"/>
            <a:ext cx="3699909" cy="5509647"/>
          </a:xfrm>
          <a:prstGeom prst="rect">
            <a:avLst/>
          </a:prstGeom>
        </p:spPr>
      </p:pic>
      <p:sp>
        <p:nvSpPr>
          <p:cNvPr id="7" name="Zástupný symbol pro číslo snímku 6">
            <a:extLst>
              <a:ext uri="{FF2B5EF4-FFF2-40B4-BE49-F238E27FC236}">
                <a16:creationId xmlns:a16="http://schemas.microsoft.com/office/drawing/2014/main" id="{12440BDC-AF23-202C-13E9-60D74C466662}"/>
              </a:ext>
            </a:extLst>
          </p:cNvPr>
          <p:cNvSpPr>
            <a:spLocks noGrp="1"/>
          </p:cNvSpPr>
          <p:nvPr>
            <p:ph type="sldNum" sz="quarter" idx="11"/>
          </p:nvPr>
        </p:nvSpPr>
        <p:spPr/>
        <p:txBody>
          <a:bodyPr/>
          <a:lstStyle/>
          <a:p>
            <a:fld id="{0970407D-EE58-4A0B-824B-1D3AE42DD9CF}" type="slidenum">
              <a:rPr lang="cs-CZ" altLang="cs-CZ" smtClean="0"/>
              <a:pPr/>
              <a:t>31</a:t>
            </a:fld>
            <a:endParaRPr lang="cs-CZ" altLang="cs-CZ" dirty="0"/>
          </a:p>
        </p:txBody>
      </p:sp>
    </p:spTree>
    <p:extLst>
      <p:ext uri="{BB962C8B-B14F-4D97-AF65-F5344CB8AC3E}">
        <p14:creationId xmlns:p14="http://schemas.microsoft.com/office/powerpoint/2010/main" val="380337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fade">
                                      <p:cBhvr>
                                        <p:cTn id="10" dur="500"/>
                                        <p:tgtEl>
                                          <p:spTgt spid="5">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446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EEA68CF1-9963-0FB6-5154-5A6DF9909FAF}"/>
              </a:ext>
            </a:extLst>
          </p:cNvPr>
          <p:cNvSpPr>
            <a:spLocks/>
          </p:cNvSpPr>
          <p:nvPr/>
        </p:nvSpPr>
        <p:spPr bwMode="auto">
          <a:xfrm>
            <a:off x="951771" y="5218565"/>
            <a:ext cx="10614417" cy="382257"/>
          </a:xfrm>
          <a:prstGeom prst="rect">
            <a:avLst/>
          </a:prstGeom>
          <a:solidFill>
            <a:srgbClr val="FFFF00"/>
          </a:solidFill>
          <a:ln>
            <a:solidFill>
              <a:srgbClr val="FFC000"/>
            </a:solidFill>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Zákon č. 283/2021 Sb., stavební zákon, </a:t>
            </a:r>
            <a:r>
              <a:rPr lang="cs-CZ" sz="1500" dirty="0"/>
              <a:t>ve znění pozdějších předpisů</a:t>
            </a:r>
          </a:p>
        </p:txBody>
      </p:sp>
      <p:sp>
        <p:nvSpPr>
          <p:cNvPr id="9" name="Obdélník 8">
            <a:extLst>
              <a:ext uri="{FF2B5EF4-FFF2-40B4-BE49-F238E27FC236}">
                <a16:creationId xmlns:a16="http://schemas.microsoft.com/office/drawing/2014/main" id="{0E63F21F-D1CE-7ADA-3092-D69616AFF2E5}"/>
              </a:ext>
            </a:extLst>
          </p:cNvPr>
          <p:cNvSpPr/>
          <p:nvPr/>
        </p:nvSpPr>
        <p:spPr bwMode="auto">
          <a:xfrm>
            <a:off x="951771" y="1858507"/>
            <a:ext cx="4761607" cy="382257"/>
          </a:xfrm>
          <a:prstGeom prst="rect">
            <a:avLst/>
          </a:prstGeom>
          <a:solidFill>
            <a:schemeClr val="accent1">
              <a:lumMod val="20000"/>
              <a:lumOff val="8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
        <p:nvSpPr>
          <p:cNvPr id="10" name="Obdélník 9">
            <a:extLst>
              <a:ext uri="{FF2B5EF4-FFF2-40B4-BE49-F238E27FC236}">
                <a16:creationId xmlns:a16="http://schemas.microsoft.com/office/drawing/2014/main" id="{B79FDEFD-F10E-CB9E-E724-362413946E7C}"/>
              </a:ext>
            </a:extLst>
          </p:cNvPr>
          <p:cNvSpPr/>
          <p:nvPr/>
        </p:nvSpPr>
        <p:spPr bwMode="auto">
          <a:xfrm>
            <a:off x="951771" y="2844448"/>
            <a:ext cx="6285608" cy="437745"/>
          </a:xfrm>
          <a:prstGeom prst="rect">
            <a:avLst/>
          </a:prstGeom>
          <a:solidFill>
            <a:schemeClr val="accent1">
              <a:lumMod val="20000"/>
              <a:lumOff val="8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
        <p:nvSpPr>
          <p:cNvPr id="11" name="Obdélník 10">
            <a:extLst>
              <a:ext uri="{FF2B5EF4-FFF2-40B4-BE49-F238E27FC236}">
                <a16:creationId xmlns:a16="http://schemas.microsoft.com/office/drawing/2014/main" id="{C3D70B71-A5E1-94B7-9FC0-DB9BC4A7E40B}"/>
              </a:ext>
            </a:extLst>
          </p:cNvPr>
          <p:cNvSpPr/>
          <p:nvPr/>
        </p:nvSpPr>
        <p:spPr bwMode="auto">
          <a:xfrm>
            <a:off x="951771" y="4194892"/>
            <a:ext cx="3941242" cy="437744"/>
          </a:xfrm>
          <a:prstGeom prst="rect">
            <a:avLst/>
          </a:prstGeom>
          <a:solidFill>
            <a:schemeClr val="accent1">
              <a:lumMod val="20000"/>
              <a:lumOff val="80000"/>
            </a:schemeClr>
          </a:solidFill>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800" b="0" i="0" u="none" strike="noStrike" cap="none" normalizeH="0" baseline="0" dirty="0" err="1">
              <a:ln>
                <a:noFill/>
              </a:ln>
              <a:solidFill>
                <a:schemeClr val="bg1"/>
              </a:solidFill>
              <a:effectLst/>
              <a:latin typeface="+mn-lt"/>
            </a:endParaRP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874919"/>
            <a:ext cx="10753200" cy="5108161"/>
          </a:xfrm>
        </p:spPr>
        <p:txBody>
          <a:bodyPr/>
          <a:lstStyle/>
          <a:p>
            <a:pPr>
              <a:lnSpc>
                <a:spcPct val="100000"/>
              </a:lnSpc>
            </a:pPr>
            <a:r>
              <a:rPr lang="cs-CZ" sz="2200" dirty="0"/>
              <a:t>Úvodní ustanovení: § 1 až 14</a:t>
            </a:r>
          </a:p>
          <a:p>
            <a:pPr>
              <a:lnSpc>
                <a:spcPct val="100000"/>
              </a:lnSpc>
            </a:pPr>
            <a:r>
              <a:rPr lang="cs-CZ" sz="2200" dirty="0"/>
              <a:t>Organizace a výkon veřejné správy: § 15 až 37</a:t>
            </a:r>
          </a:p>
          <a:p>
            <a:pPr>
              <a:lnSpc>
                <a:spcPct val="100000"/>
              </a:lnSpc>
            </a:pPr>
            <a:r>
              <a:rPr lang="cs-CZ" sz="2200" dirty="0"/>
              <a:t>Územní plánování: § 38 až 136a</a:t>
            </a:r>
          </a:p>
          <a:p>
            <a:pPr>
              <a:lnSpc>
                <a:spcPct val="100000"/>
              </a:lnSpc>
            </a:pPr>
            <a:r>
              <a:rPr lang="cs-CZ" sz="2200" dirty="0"/>
              <a:t>Stavební právo hmotné: § 137 až 169</a:t>
            </a:r>
          </a:p>
          <a:p>
            <a:pPr>
              <a:lnSpc>
                <a:spcPct val="100000"/>
              </a:lnSpc>
            </a:pPr>
            <a:r>
              <a:rPr lang="cs-CZ" sz="2200" dirty="0"/>
              <a:t>Vyvlastnění: § 170</a:t>
            </a:r>
          </a:p>
          <a:p>
            <a:pPr>
              <a:lnSpc>
                <a:spcPct val="100000"/>
              </a:lnSpc>
            </a:pPr>
            <a:r>
              <a:rPr lang="cs-CZ" sz="2200" dirty="0"/>
              <a:t>Stavební řád: § 171 až 266</a:t>
            </a:r>
          </a:p>
          <a:p>
            <a:pPr>
              <a:lnSpc>
                <a:spcPct val="100000"/>
              </a:lnSpc>
            </a:pPr>
            <a:r>
              <a:rPr lang="cs-CZ" sz="2200" dirty="0"/>
              <a:t>Informační systémy veřejné správy: § 267 až 275</a:t>
            </a:r>
          </a:p>
          <a:p>
            <a:pPr>
              <a:lnSpc>
                <a:spcPct val="100000"/>
              </a:lnSpc>
            </a:pPr>
            <a:r>
              <a:rPr lang="cs-CZ" sz="2200" dirty="0"/>
              <a:t>Výkon činnosti autorizovaných inspektorů: § 276 až 286</a:t>
            </a:r>
          </a:p>
          <a:p>
            <a:pPr>
              <a:lnSpc>
                <a:spcPct val="100000"/>
              </a:lnSpc>
            </a:pPr>
            <a:r>
              <a:rPr lang="cs-CZ" sz="2200" dirty="0"/>
              <a:t>Kontrola a opatření k nápravě: § 287 až 300</a:t>
            </a:r>
          </a:p>
          <a:p>
            <a:pPr>
              <a:lnSpc>
                <a:spcPct val="100000"/>
              </a:lnSpc>
            </a:pPr>
            <a:r>
              <a:rPr lang="cs-CZ" sz="2200" dirty="0"/>
              <a:t>Přestupky: § 301 až 304</a:t>
            </a:r>
          </a:p>
          <a:p>
            <a:pPr>
              <a:lnSpc>
                <a:spcPct val="100000"/>
              </a:lnSpc>
            </a:pPr>
            <a:r>
              <a:rPr lang="cs-CZ" sz="2200" dirty="0"/>
              <a:t>Soudní přezkum: § 305 až 310</a:t>
            </a:r>
          </a:p>
          <a:p>
            <a:pPr>
              <a:lnSpc>
                <a:spcPct val="100000"/>
              </a:lnSpc>
            </a:pPr>
            <a:r>
              <a:rPr lang="cs-CZ" sz="2200" dirty="0"/>
              <a:t>Ustanovení společná, přechodná a závěrečná: § 331 až 334a</a:t>
            </a:r>
          </a:p>
          <a:p>
            <a:pPr>
              <a:lnSpc>
                <a:spcPct val="100000"/>
              </a:lnSpc>
            </a:pPr>
            <a:r>
              <a:rPr lang="cs-CZ" sz="2200" dirty="0"/>
              <a:t>Účinnost: § 335</a:t>
            </a:r>
          </a:p>
          <a:p>
            <a:pPr>
              <a:lnSpc>
                <a:spcPct val="100000"/>
              </a:lnSpc>
            </a:pPr>
            <a:r>
              <a:rPr lang="cs-CZ" sz="2200" dirty="0"/>
              <a:t>Příloha 1: drobné stavby; Příloha 2: jednoduché stavby; Příloha 3: vyhrazené stavby</a:t>
            </a:r>
          </a:p>
          <a:p>
            <a:pPr>
              <a:lnSpc>
                <a:spcPct val="100000"/>
              </a:lnSpc>
            </a:pPr>
            <a:r>
              <a:rPr lang="cs-CZ" sz="2200" dirty="0"/>
              <a:t>Přílohy 4 až 9: obsah a struktura nástrojů územního plánování</a:t>
            </a:r>
          </a:p>
          <a:p>
            <a:pPr>
              <a:lnSpc>
                <a:spcPct val="100000"/>
              </a:lnSpc>
            </a:pPr>
            <a:endParaRPr lang="cs-CZ" dirty="0"/>
          </a:p>
          <a:p>
            <a:pPr>
              <a:lnSpc>
                <a:spcPct val="100000"/>
              </a:lnSpc>
            </a:pPr>
            <a:endParaRPr lang="cs-CZ" dirty="0"/>
          </a:p>
          <a:p>
            <a:endParaRPr lang="cs-CZ" sz="2500" dirty="0"/>
          </a:p>
          <a:p>
            <a:pPr>
              <a:lnSpc>
                <a:spcPct val="100000"/>
              </a:lnSpc>
            </a:pPr>
            <a:endParaRPr lang="cs-CZ" sz="2000" b="1" dirty="0"/>
          </a:p>
          <a:p>
            <a:pPr>
              <a:lnSpc>
                <a:spcPct val="100000"/>
              </a:lnSpc>
            </a:pPr>
            <a:endParaRPr lang="cs-CZ" sz="2000" dirty="0"/>
          </a:p>
        </p:txBody>
      </p:sp>
      <p:sp>
        <p:nvSpPr>
          <p:cNvPr id="6" name="Zástupný symbol pro číslo snímku 5">
            <a:extLst>
              <a:ext uri="{FF2B5EF4-FFF2-40B4-BE49-F238E27FC236}">
                <a16:creationId xmlns:a16="http://schemas.microsoft.com/office/drawing/2014/main" id="{6EA2BC20-AC52-A356-CAB6-F9D52AB8FFA9}"/>
              </a:ext>
            </a:extLst>
          </p:cNvPr>
          <p:cNvSpPr>
            <a:spLocks noGrp="1"/>
          </p:cNvSpPr>
          <p:nvPr>
            <p:ph type="sldNum" sz="quarter" idx="11"/>
          </p:nvPr>
        </p:nvSpPr>
        <p:spPr/>
        <p:txBody>
          <a:bodyPr/>
          <a:lstStyle/>
          <a:p>
            <a:fld id="{0970407D-EE58-4A0B-824B-1D3AE42DD9CF}" type="slidenum">
              <a:rPr lang="cs-CZ" altLang="cs-CZ" smtClean="0"/>
              <a:pPr/>
              <a:t>4</a:t>
            </a:fld>
            <a:endParaRPr lang="cs-CZ" altLang="cs-CZ" dirty="0"/>
          </a:p>
        </p:txBody>
      </p:sp>
    </p:spTree>
    <p:extLst>
      <p:ext uri="{BB962C8B-B14F-4D97-AF65-F5344CB8AC3E}">
        <p14:creationId xmlns:p14="http://schemas.microsoft.com/office/powerpoint/2010/main" val="1036719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9" grpId="0" animBg="1"/>
      <p:bldP spid="10" grpId="0" animBg="1"/>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sz="quarter" idx="13"/>
          </p:nvPr>
        </p:nvSpPr>
        <p:spPr>
          <a:xfrm>
            <a:off x="1231445" y="635430"/>
            <a:ext cx="9392644" cy="2851688"/>
          </a:xfrm>
        </p:spPr>
        <p:txBody>
          <a:bodyPr/>
          <a:lstStyle/>
          <a:p>
            <a:pPr algn="ctr">
              <a:lnSpc>
                <a:spcPct val="100000"/>
              </a:lnSpc>
            </a:pPr>
            <a:endParaRPr lang="cs-CZ" sz="4000" b="1" dirty="0"/>
          </a:p>
          <a:p>
            <a:pPr algn="ctr">
              <a:lnSpc>
                <a:spcPct val="100000"/>
              </a:lnSpc>
            </a:pPr>
            <a:r>
              <a:rPr lang="cs-CZ" sz="3700" b="1" dirty="0"/>
              <a:t>Orgány vykonávající činnost na daném úseku</a:t>
            </a:r>
            <a:endParaRPr lang="cs-CZ" dirty="0"/>
          </a:p>
        </p:txBody>
      </p:sp>
      <p:sp>
        <p:nvSpPr>
          <p:cNvPr id="2" name="Ovál 1"/>
          <p:cNvSpPr/>
          <p:nvPr/>
        </p:nvSpPr>
        <p:spPr bwMode="auto">
          <a:xfrm>
            <a:off x="1917748" y="3037668"/>
            <a:ext cx="8020038" cy="1309607"/>
          </a:xfrm>
          <a:prstGeom prst="ellips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sz="2500" b="0" i="0" u="none" strike="noStrike" cap="none" normalizeH="0" baseline="0" dirty="0">
                <a:ln>
                  <a:noFill/>
                </a:ln>
                <a:solidFill>
                  <a:schemeClr val="bg1"/>
                </a:solidFill>
                <a:effectLst/>
                <a:latin typeface="+mn-lt"/>
              </a:rPr>
              <a:t>Působnost</a:t>
            </a:r>
            <a:r>
              <a:rPr kumimoji="0" lang="cs-CZ" sz="2500" b="0" i="0" u="none" strike="noStrike" cap="none" normalizeH="0" dirty="0">
                <a:ln>
                  <a:noFill/>
                </a:ln>
                <a:solidFill>
                  <a:schemeClr val="bg1"/>
                </a:solidFill>
                <a:effectLst/>
                <a:latin typeface="+mn-lt"/>
              </a:rPr>
              <a:t> ve věcech územního plánování </a:t>
            </a:r>
          </a:p>
          <a:p>
            <a:pPr marL="0" marR="0" indent="0" algn="ctr" defTabSz="914400" rtl="0" eaLnBrk="1" fontAlgn="base" latinLnBrk="0" hangingPunct="1">
              <a:lnSpc>
                <a:spcPct val="100000"/>
              </a:lnSpc>
              <a:spcBef>
                <a:spcPct val="0"/>
              </a:spcBef>
              <a:spcAft>
                <a:spcPct val="0"/>
              </a:spcAft>
              <a:buClrTx/>
              <a:buSzTx/>
              <a:buFontTx/>
              <a:buNone/>
              <a:tabLst/>
            </a:pPr>
            <a:r>
              <a:rPr lang="cs-CZ" sz="2500" baseline="0" dirty="0">
                <a:solidFill>
                  <a:schemeClr val="bg1"/>
                </a:solidFill>
                <a:latin typeface="+mn-lt"/>
              </a:rPr>
              <a:t>§</a:t>
            </a:r>
            <a:r>
              <a:rPr lang="cs-CZ" sz="2500" dirty="0">
                <a:solidFill>
                  <a:schemeClr val="bg1"/>
                </a:solidFill>
                <a:latin typeface="+mn-lt"/>
              </a:rPr>
              <a:t> 19 – 29 </a:t>
            </a:r>
            <a:r>
              <a:rPr lang="cs-CZ" sz="2500" dirty="0" err="1">
                <a:solidFill>
                  <a:schemeClr val="bg1"/>
                </a:solidFill>
                <a:latin typeface="+mn-lt"/>
              </a:rPr>
              <a:t>StZ</a:t>
            </a:r>
            <a:endParaRPr kumimoji="0" lang="cs-CZ" sz="2500" b="0" i="0" u="none" strike="noStrike" cap="none" normalizeH="0" baseline="0" dirty="0">
              <a:ln>
                <a:noFill/>
              </a:ln>
              <a:solidFill>
                <a:schemeClr val="bg1"/>
              </a:solidFill>
              <a:effectLst/>
              <a:latin typeface="+mn-lt"/>
            </a:endParaRPr>
          </a:p>
        </p:txBody>
      </p:sp>
      <p:sp>
        <p:nvSpPr>
          <p:cNvPr id="4" name="Ovál 3"/>
          <p:cNvSpPr/>
          <p:nvPr/>
        </p:nvSpPr>
        <p:spPr bwMode="auto">
          <a:xfrm>
            <a:off x="1917749" y="4770895"/>
            <a:ext cx="8020038" cy="1312190"/>
          </a:xfrm>
          <a:prstGeom prst="ellipse">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sz="2500" b="0" i="0" u="none" strike="noStrike" cap="none" normalizeH="0" baseline="0" dirty="0">
                <a:ln>
                  <a:noFill/>
                </a:ln>
                <a:solidFill>
                  <a:schemeClr val="bg1"/>
                </a:solidFill>
                <a:effectLst/>
                <a:latin typeface="+mn-lt"/>
              </a:rPr>
              <a:t>Působnost</a:t>
            </a:r>
            <a:r>
              <a:rPr kumimoji="0" lang="cs-CZ" sz="2500" b="0" i="0" u="none" strike="noStrike" cap="none" normalizeH="0" dirty="0">
                <a:ln>
                  <a:noFill/>
                </a:ln>
                <a:solidFill>
                  <a:schemeClr val="bg1"/>
                </a:solidFill>
                <a:effectLst/>
                <a:latin typeface="+mn-lt"/>
              </a:rPr>
              <a:t> ve věcech stavebního řádu</a:t>
            </a:r>
          </a:p>
          <a:p>
            <a:pPr marL="0" marR="0" indent="0" algn="ctr" defTabSz="914400" rtl="0" eaLnBrk="1" fontAlgn="base" latinLnBrk="0" hangingPunct="1">
              <a:lnSpc>
                <a:spcPct val="100000"/>
              </a:lnSpc>
              <a:spcBef>
                <a:spcPct val="0"/>
              </a:spcBef>
              <a:spcAft>
                <a:spcPct val="0"/>
              </a:spcAft>
              <a:buClrTx/>
              <a:buSzTx/>
              <a:buFontTx/>
              <a:buNone/>
              <a:tabLst/>
            </a:pPr>
            <a:r>
              <a:rPr lang="cs-CZ" sz="2500" baseline="0" dirty="0">
                <a:solidFill>
                  <a:schemeClr val="bg1"/>
                </a:solidFill>
                <a:latin typeface="+mn-lt"/>
              </a:rPr>
              <a:t>§</a:t>
            </a:r>
            <a:r>
              <a:rPr lang="cs-CZ" sz="2500" dirty="0">
                <a:solidFill>
                  <a:schemeClr val="bg1"/>
                </a:solidFill>
                <a:latin typeface="+mn-lt"/>
              </a:rPr>
              <a:t> 30 – 35 </a:t>
            </a:r>
            <a:r>
              <a:rPr lang="cs-CZ" sz="2500" dirty="0" err="1">
                <a:solidFill>
                  <a:schemeClr val="bg1"/>
                </a:solidFill>
                <a:latin typeface="+mn-lt"/>
              </a:rPr>
              <a:t>StZ</a:t>
            </a:r>
            <a:endParaRPr kumimoji="0" lang="cs-CZ" sz="2500" b="0"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41208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100" dirty="0">
                <a:solidFill>
                  <a:srgbClr val="0000DC"/>
                </a:solidFill>
              </a:rPr>
              <a:t>Působnost ve věcech územního plánování</a:t>
            </a:r>
            <a:endParaRPr lang="pt-BR" sz="3300" dirty="0"/>
          </a:p>
        </p:txBody>
      </p:sp>
      <p:graphicFrame>
        <p:nvGraphicFramePr>
          <p:cNvPr id="7" name="Diagram 6">
            <a:extLst>
              <a:ext uri="{FF2B5EF4-FFF2-40B4-BE49-F238E27FC236}">
                <a16:creationId xmlns:a16="http://schemas.microsoft.com/office/drawing/2014/main" id="{6CBF5C2F-1EEB-4A6A-897A-79657473B0BA}"/>
              </a:ext>
            </a:extLst>
          </p:cNvPr>
          <p:cNvGraphicFramePr/>
          <p:nvPr/>
        </p:nvGraphicFramePr>
        <p:xfrm>
          <a:off x="1285875" y="123826"/>
          <a:ext cx="9639300" cy="65341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Obdélník 7">
            <a:extLst>
              <a:ext uri="{FF2B5EF4-FFF2-40B4-BE49-F238E27FC236}">
                <a16:creationId xmlns:a16="http://schemas.microsoft.com/office/drawing/2014/main" id="{B50D14F2-EDB0-419C-9EBC-AAC9E753F947}"/>
              </a:ext>
            </a:extLst>
          </p:cNvPr>
          <p:cNvSpPr/>
          <p:nvPr/>
        </p:nvSpPr>
        <p:spPr bwMode="auto">
          <a:xfrm>
            <a:off x="1419226" y="4981575"/>
            <a:ext cx="2075642" cy="790575"/>
          </a:xfrm>
          <a:prstGeom prst="rect">
            <a:avLst/>
          </a:pr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cs-CZ" sz="2000" b="0" i="0" u="none" strike="noStrike" cap="none" normalizeH="0" baseline="0" dirty="0">
                <a:ln>
                  <a:noFill/>
                </a:ln>
                <a:solidFill>
                  <a:schemeClr val="bg1"/>
                </a:solidFill>
                <a:effectLst/>
                <a:latin typeface="+mn-lt"/>
              </a:rPr>
              <a:t>Ústav územního</a:t>
            </a:r>
          </a:p>
          <a:p>
            <a:pPr marL="0" marR="0" indent="0" algn="ctr" defTabSz="914400" rtl="0" eaLnBrk="1" fontAlgn="base" latinLnBrk="0" hangingPunct="1">
              <a:lnSpc>
                <a:spcPct val="100000"/>
              </a:lnSpc>
              <a:spcBef>
                <a:spcPct val="0"/>
              </a:spcBef>
              <a:spcAft>
                <a:spcPct val="0"/>
              </a:spcAft>
              <a:buClrTx/>
              <a:buSzTx/>
              <a:buFontTx/>
              <a:buNone/>
              <a:tabLst/>
            </a:pPr>
            <a:r>
              <a:rPr kumimoji="0" lang="cs-CZ" sz="2000" b="0" i="0" u="none" strike="noStrike" cap="none" normalizeH="0" baseline="0" dirty="0">
                <a:ln>
                  <a:noFill/>
                </a:ln>
                <a:solidFill>
                  <a:schemeClr val="bg1"/>
                </a:solidFill>
                <a:effectLst/>
                <a:latin typeface="+mn-lt"/>
              </a:rPr>
              <a:t>rozvoje</a:t>
            </a:r>
          </a:p>
        </p:txBody>
      </p:sp>
      <p:sp>
        <p:nvSpPr>
          <p:cNvPr id="5" name="Zástupný symbol pro číslo snímku 4">
            <a:extLst>
              <a:ext uri="{FF2B5EF4-FFF2-40B4-BE49-F238E27FC236}">
                <a16:creationId xmlns:a16="http://schemas.microsoft.com/office/drawing/2014/main" id="{E9C9A69B-1006-DE93-C701-37470A794FFC}"/>
              </a:ext>
            </a:extLst>
          </p:cNvPr>
          <p:cNvSpPr>
            <a:spLocks noGrp="1"/>
          </p:cNvSpPr>
          <p:nvPr>
            <p:ph type="sldNum" sz="quarter" idx="11"/>
          </p:nvPr>
        </p:nvSpPr>
        <p:spPr/>
        <p:txBody>
          <a:bodyPr/>
          <a:lstStyle/>
          <a:p>
            <a:fld id="{0970407D-EE58-4A0B-824B-1D3AE42DD9CF}" type="slidenum">
              <a:rPr lang="cs-CZ" altLang="cs-CZ" smtClean="0"/>
              <a:pPr/>
              <a:t>6</a:t>
            </a:fld>
            <a:endParaRPr lang="cs-CZ" altLang="cs-CZ" dirty="0"/>
          </a:p>
        </p:txBody>
      </p:sp>
    </p:spTree>
    <p:extLst>
      <p:ext uri="{BB962C8B-B14F-4D97-AF65-F5344CB8AC3E}">
        <p14:creationId xmlns:p14="http://schemas.microsoft.com/office/powerpoint/2010/main" val="3371144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Působnost ve věcech stavebního řádu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540000" y="824097"/>
            <a:ext cx="10587097" cy="5655903"/>
          </a:xfrm>
        </p:spPr>
        <p:txBody>
          <a:bodyPr wrap="square">
            <a:normAutofit fontScale="92500"/>
          </a:bodyPr>
          <a:lstStyle/>
          <a:p>
            <a:pPr marL="800100" lvl="1" indent="-342900">
              <a:buFont typeface="Arial" panose="020B0604020202020204" pitchFamily="34" charset="0"/>
              <a:buChar char="–"/>
            </a:pPr>
            <a:r>
              <a:rPr lang="cs-CZ" dirty="0"/>
              <a:t>Cílem je zefektivnění procesů stavebního řízení a celého systému stavební správy</a:t>
            </a:r>
          </a:p>
          <a:p>
            <a:pPr marL="800100" lvl="1" indent="-342900">
              <a:buFont typeface="Arial" panose="020B0604020202020204" pitchFamily="34" charset="0"/>
              <a:buChar char="–"/>
            </a:pPr>
            <a:r>
              <a:rPr lang="cs-CZ" dirty="0"/>
              <a:t>Finální účinnost nastala 1. července 2024</a:t>
            </a:r>
          </a:p>
          <a:p>
            <a:pPr marL="800100" lvl="1" indent="-342900">
              <a:buFont typeface="Arial" panose="020B0604020202020204" pitchFamily="34" charset="0"/>
              <a:buChar char="–"/>
            </a:pPr>
            <a:r>
              <a:rPr lang="cs-CZ" dirty="0"/>
              <a:t>Upuštěno od existence Nejvyššího stavebního úřadu, ale došlo k jiným změnám v právní úpravě stavební správy</a:t>
            </a:r>
          </a:p>
          <a:p>
            <a:pPr marL="800100" lvl="1" indent="-342900">
              <a:buFont typeface="Arial" panose="020B0604020202020204" pitchFamily="34" charset="0"/>
              <a:buChar char="–"/>
            </a:pPr>
            <a:endParaRPr lang="cs-CZ" sz="1100" dirty="0"/>
          </a:p>
          <a:p>
            <a:pPr>
              <a:buFont typeface="Arial" panose="020B0604020202020204" pitchFamily="34" charset="0"/>
              <a:buChar char="–"/>
            </a:pPr>
            <a:r>
              <a:rPr lang="cs-CZ" dirty="0"/>
              <a:t>Klíčové orgány v „nové“ struktuře stavební správy:</a:t>
            </a:r>
          </a:p>
          <a:p>
            <a:pPr marL="800100" lvl="1" indent="-342900">
              <a:buFont typeface="Arial" panose="020B0604020202020204" pitchFamily="34" charset="0"/>
              <a:buChar char="–"/>
            </a:pPr>
            <a:r>
              <a:rPr lang="cs-CZ" dirty="0"/>
              <a:t>Ministerstvo pro místní rozvoj (MMR) - hlavní metodická role a dohled nad výstavbou</a:t>
            </a:r>
          </a:p>
          <a:p>
            <a:pPr marL="800100" lvl="1" indent="-342900">
              <a:buFont typeface="Arial" panose="020B0604020202020204" pitchFamily="34" charset="0"/>
              <a:buChar char="–"/>
            </a:pPr>
            <a:r>
              <a:rPr lang="cs-CZ" dirty="0"/>
              <a:t>Ministerstvo dopravy - metodická role pro specifické stavby (dálnice, silnice, místní komunikace, dráhy, civilní letecké stavby)</a:t>
            </a:r>
          </a:p>
          <a:p>
            <a:pPr marL="800100" lvl="1" indent="-342900">
              <a:buFont typeface="Arial" panose="020B0604020202020204" pitchFamily="34" charset="0"/>
              <a:buChar char="–"/>
            </a:pPr>
            <a:r>
              <a:rPr lang="cs-CZ" dirty="0"/>
              <a:t>Ministerstvo průmyslu a obchodu - nadřízený orgán pro specifické typy staveb</a:t>
            </a:r>
          </a:p>
          <a:p>
            <a:pPr marL="800100" lvl="1" indent="-342900">
              <a:buFont typeface="Arial" panose="020B0604020202020204" pitchFamily="34" charset="0"/>
              <a:buChar char="–"/>
            </a:pPr>
            <a:r>
              <a:rPr lang="cs-CZ" dirty="0"/>
              <a:t>Dopravní a energetický stavební úřad (DESÚ) - nový úřad s celostátní působností</a:t>
            </a:r>
          </a:p>
          <a:p>
            <a:pPr marL="800100" lvl="1" indent="-342900">
              <a:buFont typeface="Arial" panose="020B0604020202020204" pitchFamily="34" charset="0"/>
              <a:buChar char="–"/>
            </a:pPr>
            <a:r>
              <a:rPr lang="cs-CZ" dirty="0"/>
              <a:t>Krajské stavební úřady, Obecní stavební úřady</a:t>
            </a:r>
          </a:p>
          <a:p>
            <a:pPr marL="800100" lvl="1" indent="-342900">
              <a:buFont typeface="Arial" panose="020B0604020202020204" pitchFamily="34" charset="0"/>
              <a:buChar char="–"/>
            </a:pPr>
            <a:r>
              <a:rPr lang="cs-CZ" dirty="0"/>
              <a:t>Jiné stavební úřady (Ministerstvo obrany, Ministerstvo vnitra, Ministerstvo spravedlnosti)</a:t>
            </a:r>
          </a:p>
          <a:p>
            <a:pPr marL="800100" lvl="1" indent="-342900">
              <a:buFont typeface="Arial" panose="020B0604020202020204" pitchFamily="34" charset="0"/>
              <a:buChar char="–"/>
            </a:pPr>
            <a:endParaRPr lang="cs-CZ" sz="1100" dirty="0"/>
          </a:p>
          <a:p>
            <a:pPr>
              <a:buFont typeface="Arial" panose="020B0604020202020204" pitchFamily="34" charset="0"/>
              <a:buChar char="–"/>
            </a:pPr>
            <a:r>
              <a:rPr lang="cs-CZ" dirty="0"/>
              <a:t>Součinnost mezi orgány veřejné správy (§ 18 NStavZ):</a:t>
            </a:r>
          </a:p>
          <a:p>
            <a:pPr marL="800100" lvl="1" indent="-342900">
              <a:buFont typeface="Arial" panose="020B0604020202020204" pitchFamily="34" charset="0"/>
              <a:buChar char="–"/>
            </a:pPr>
            <a:r>
              <a:rPr lang="cs-CZ" dirty="0"/>
              <a:t>Povinnost vzájemné spolupráce orgánů stavební správy s dalšími dotčenými orgány</a:t>
            </a:r>
          </a:p>
          <a:p>
            <a:pPr marL="800100" lvl="1" indent="-342900">
              <a:buFont typeface="Arial" panose="020B0604020202020204" pitchFamily="34" charset="0"/>
              <a:buChar char="–"/>
            </a:pPr>
            <a:r>
              <a:rPr lang="cs-CZ" dirty="0"/>
              <a:t>Možnost svolání společného jednání pro projednání stanovisek nebo odstranění rozporů</a:t>
            </a:r>
          </a:p>
          <a:p>
            <a:pPr marL="800100" lvl="1" indent="-342900">
              <a:buFont typeface="Arial" panose="020B0604020202020204" pitchFamily="34" charset="0"/>
              <a:buChar char="–"/>
            </a:pPr>
            <a:r>
              <a:rPr lang="cs-CZ" dirty="0"/>
              <a:t>Kontrola dodržování podmínek stanovených v závazných stanoviscích dotčenými orgány</a:t>
            </a:r>
          </a:p>
        </p:txBody>
      </p:sp>
      <p:sp>
        <p:nvSpPr>
          <p:cNvPr id="9" name="Zástupný symbol pro číslo snímku 8">
            <a:extLst>
              <a:ext uri="{FF2B5EF4-FFF2-40B4-BE49-F238E27FC236}">
                <a16:creationId xmlns:a16="http://schemas.microsoft.com/office/drawing/2014/main" id="{C72E2DE8-11A7-873C-2EEA-ECF6DE3E25F5}"/>
              </a:ext>
            </a:extLst>
          </p:cNvPr>
          <p:cNvSpPr>
            <a:spLocks noGrp="1"/>
          </p:cNvSpPr>
          <p:nvPr>
            <p:ph type="sldNum" sz="quarter" idx="11"/>
          </p:nvPr>
        </p:nvSpPr>
        <p:spPr/>
        <p:txBody>
          <a:bodyPr/>
          <a:lstStyle/>
          <a:p>
            <a:fld id="{0970407D-EE58-4A0B-824B-1D3AE42DD9CF}" type="slidenum">
              <a:rPr lang="cs-CZ" altLang="cs-CZ" smtClean="0"/>
              <a:pPr/>
              <a:t>7</a:t>
            </a:fld>
            <a:endParaRPr lang="cs-CZ" altLang="cs-CZ" dirty="0"/>
          </a:p>
        </p:txBody>
      </p:sp>
    </p:spTree>
    <p:extLst>
      <p:ext uri="{BB962C8B-B14F-4D97-AF65-F5344CB8AC3E}">
        <p14:creationId xmlns:p14="http://schemas.microsoft.com/office/powerpoint/2010/main" val="3434362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5">
                                            <p:txEl>
                                              <p:pRg st="4" end="4"/>
                                            </p:txEl>
                                          </p:spTgt>
                                        </p:tgtEl>
                                        <p:attrNameLst>
                                          <p:attrName>style.visibility</p:attrName>
                                        </p:attrNameLst>
                                      </p:cBhvr>
                                      <p:to>
                                        <p:strVal val="visible"/>
                                      </p:to>
                                    </p:set>
                                    <p:animEffect transition="in" filter="fade">
                                      <p:cBhvr>
                                        <p:cTn id="18" dur="500"/>
                                        <p:tgtEl>
                                          <p:spTgt spid="5">
                                            <p:txEl>
                                              <p:pRg st="4" end="4"/>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5" end="5"/>
                                            </p:txEl>
                                          </p:spTgt>
                                        </p:tgtEl>
                                        <p:attrNameLst>
                                          <p:attrName>style.visibility</p:attrName>
                                        </p:attrNameLst>
                                      </p:cBhvr>
                                      <p:to>
                                        <p:strVal val="visible"/>
                                      </p:to>
                                    </p:set>
                                    <p:animEffect transition="in" filter="fade">
                                      <p:cBhvr>
                                        <p:cTn id="21" dur="500"/>
                                        <p:tgtEl>
                                          <p:spTgt spid="5">
                                            <p:txEl>
                                              <p:pRg st="5" end="5"/>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6" end="6"/>
                                            </p:txEl>
                                          </p:spTgt>
                                        </p:tgtEl>
                                        <p:attrNameLst>
                                          <p:attrName>style.visibility</p:attrName>
                                        </p:attrNameLst>
                                      </p:cBhvr>
                                      <p:to>
                                        <p:strVal val="visible"/>
                                      </p:to>
                                    </p:set>
                                    <p:animEffect transition="in" filter="fade">
                                      <p:cBhvr>
                                        <p:cTn id="24" dur="500"/>
                                        <p:tgtEl>
                                          <p:spTgt spid="5">
                                            <p:txEl>
                                              <p:pRg st="6" end="6"/>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animEffect transition="in" filter="fade">
                                      <p:cBhvr>
                                        <p:cTn id="27" dur="500"/>
                                        <p:tgtEl>
                                          <p:spTgt spid="5">
                                            <p:txEl>
                                              <p:pRg st="7" end="7"/>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0" end="10"/>
                                            </p:txEl>
                                          </p:spTgt>
                                        </p:tgtEl>
                                        <p:attrNameLst>
                                          <p:attrName>style.visibility</p:attrName>
                                        </p:attrNameLst>
                                      </p:cBhvr>
                                      <p:to>
                                        <p:strVal val="visible"/>
                                      </p:to>
                                    </p:set>
                                    <p:animEffect transition="in" filter="fade">
                                      <p:cBhvr>
                                        <p:cTn id="36" dur="500"/>
                                        <p:tgtEl>
                                          <p:spTgt spid="5">
                                            <p:txEl>
                                              <p:pRg st="10" end="1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5">
                                            <p:txEl>
                                              <p:pRg st="12" end="12"/>
                                            </p:txEl>
                                          </p:spTgt>
                                        </p:tgtEl>
                                        <p:attrNameLst>
                                          <p:attrName>style.visibility</p:attrName>
                                        </p:attrNameLst>
                                      </p:cBhvr>
                                      <p:to>
                                        <p:strVal val="visible"/>
                                      </p:to>
                                    </p:set>
                                    <p:animEffect transition="in" filter="fade">
                                      <p:cBhvr>
                                        <p:cTn id="41" dur="500"/>
                                        <p:tgtEl>
                                          <p:spTgt spid="5">
                                            <p:txEl>
                                              <p:pRg st="12" end="12"/>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5">
                                            <p:txEl>
                                              <p:pRg st="13" end="13"/>
                                            </p:txEl>
                                          </p:spTgt>
                                        </p:tgtEl>
                                        <p:attrNameLst>
                                          <p:attrName>style.visibility</p:attrName>
                                        </p:attrNameLst>
                                      </p:cBhvr>
                                      <p:to>
                                        <p:strVal val="visible"/>
                                      </p:to>
                                    </p:set>
                                    <p:animEffect transition="in" filter="fade">
                                      <p:cBhvr>
                                        <p:cTn id="44" dur="500"/>
                                        <p:tgtEl>
                                          <p:spTgt spid="5">
                                            <p:txEl>
                                              <p:pRg st="13" end="13"/>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5">
                                            <p:txEl>
                                              <p:pRg st="14" end="14"/>
                                            </p:txEl>
                                          </p:spTgt>
                                        </p:tgtEl>
                                        <p:attrNameLst>
                                          <p:attrName>style.visibility</p:attrName>
                                        </p:attrNameLst>
                                      </p:cBhvr>
                                      <p:to>
                                        <p:strVal val="visible"/>
                                      </p:to>
                                    </p:set>
                                    <p:animEffect transition="in" filter="fade">
                                      <p:cBhvr>
                                        <p:cTn id="47" dur="500"/>
                                        <p:tgtEl>
                                          <p:spTgt spid="5">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15" end="15"/>
                                            </p:txEl>
                                          </p:spTgt>
                                        </p:tgtEl>
                                        <p:attrNameLst>
                                          <p:attrName>style.visibility</p:attrName>
                                        </p:attrNameLst>
                                      </p:cBhvr>
                                      <p:to>
                                        <p:strVal val="visible"/>
                                      </p:to>
                                    </p:set>
                                    <p:animEffect transition="in" filter="fade">
                                      <p:cBhvr>
                                        <p:cTn id="50"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Působnost ve věcech stavebního řádu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47047"/>
            <a:ext cx="10842080" cy="5655903"/>
          </a:xfrm>
        </p:spPr>
        <p:txBody>
          <a:bodyPr wrap="square">
            <a:normAutofit/>
          </a:bodyPr>
          <a:lstStyle/>
          <a:p>
            <a:pPr>
              <a:buFont typeface="Arial" panose="020B0604020202020204" pitchFamily="34" charset="0"/>
              <a:buChar char="–"/>
            </a:pPr>
            <a:r>
              <a:rPr lang="cs-CZ" b="1" dirty="0"/>
              <a:t>Ministerstvo pro místní rozvoj (MMR)</a:t>
            </a:r>
            <a:r>
              <a:rPr lang="cs-CZ" dirty="0"/>
              <a:t> - § 32 NStavZ:</a:t>
            </a:r>
          </a:p>
          <a:p>
            <a:pPr marL="800100" lvl="1" indent="-342900">
              <a:buFont typeface="Arial" panose="020B0604020202020204" pitchFamily="34" charset="0"/>
              <a:buChar char="–"/>
            </a:pPr>
            <a:r>
              <a:rPr lang="cs-CZ" dirty="0"/>
              <a:t>Nadřízený správní orgán krajských stavebních úřadů</a:t>
            </a:r>
          </a:p>
          <a:p>
            <a:pPr marL="800100" lvl="1" indent="-342900">
              <a:buFont typeface="Arial" panose="020B0604020202020204" pitchFamily="34" charset="0"/>
              <a:buChar char="–"/>
            </a:pPr>
            <a:r>
              <a:rPr lang="cs-CZ" dirty="0"/>
              <a:t>Zodpovědné za stavební prevenci, sledování a analýzu stavebních závad a havárií</a:t>
            </a:r>
          </a:p>
          <a:p>
            <a:pPr marL="800100" lvl="1" indent="-342900">
              <a:buFont typeface="Arial" panose="020B0604020202020204" pitchFamily="34" charset="0"/>
              <a:buChar char="–"/>
            </a:pPr>
            <a:r>
              <a:rPr lang="cs-CZ" dirty="0"/>
              <a:t>Sledování účinnosti technických předpisů a zlepšování jejich úrovně</a:t>
            </a:r>
          </a:p>
          <a:p>
            <a:pPr marL="800100" lvl="1" indent="-342900">
              <a:buFont typeface="Arial" panose="020B0604020202020204" pitchFamily="34" charset="0"/>
              <a:buChar char="–"/>
            </a:pPr>
            <a:r>
              <a:rPr lang="cs-CZ" dirty="0"/>
              <a:t>Příprava seznamu závazných českých technických norem</a:t>
            </a:r>
          </a:p>
          <a:p>
            <a:pPr marL="800100" lvl="1" indent="-342900">
              <a:buFont typeface="Arial" panose="020B0604020202020204" pitchFamily="34" charset="0"/>
              <a:buChar char="–"/>
            </a:pPr>
            <a:r>
              <a:rPr lang="cs-CZ" dirty="0"/>
              <a:t>Zajištění bezplatného přístupu k určeným technickým normám</a:t>
            </a:r>
          </a:p>
          <a:p>
            <a:pPr marL="800100" lvl="1" indent="-342900">
              <a:buFont typeface="Arial" panose="020B0604020202020204" pitchFamily="34" charset="0"/>
              <a:buChar char="–"/>
            </a:pPr>
            <a:r>
              <a:rPr lang="cs-CZ" dirty="0"/>
              <a:t>Kontrola ve věcech stavebního řádu, včetně činnosti autorizovaných inspektorů</a:t>
            </a:r>
          </a:p>
          <a:p>
            <a:pPr marL="800100" lvl="1" indent="-342900">
              <a:buFont typeface="Arial" panose="020B0604020202020204" pitchFamily="34" charset="0"/>
              <a:buChar char="–"/>
            </a:pPr>
            <a:endParaRPr lang="cs-CZ" sz="1000" dirty="0"/>
          </a:p>
          <a:p>
            <a:pPr>
              <a:buFont typeface="Arial" panose="020B0604020202020204" pitchFamily="34" charset="0"/>
              <a:buChar char="–"/>
            </a:pPr>
            <a:r>
              <a:rPr lang="cs-CZ" b="1" dirty="0"/>
              <a:t>Dopravní a energetický stavební úřad (DESÚ) </a:t>
            </a:r>
            <a:r>
              <a:rPr lang="cs-CZ" dirty="0"/>
              <a:t>- § 33 NStavZ:</a:t>
            </a:r>
          </a:p>
          <a:p>
            <a:pPr marL="800100" lvl="1" indent="-342900">
              <a:buFont typeface="Arial" panose="020B0604020202020204" pitchFamily="34" charset="0"/>
              <a:buChar char="–"/>
            </a:pPr>
            <a:r>
              <a:rPr lang="cs-CZ" dirty="0"/>
              <a:t>Nový orgán s celostátní působností, sídlo v Praze</a:t>
            </a:r>
          </a:p>
          <a:p>
            <a:pPr marL="800100" lvl="1" indent="-342900">
              <a:buFont typeface="Arial" panose="020B0604020202020204" pitchFamily="34" charset="0"/>
              <a:buChar char="–"/>
            </a:pPr>
            <a:r>
              <a:rPr lang="cs-CZ" dirty="0"/>
              <a:t>Územní pracoviště v Praze, Plzni a Olomouci</a:t>
            </a:r>
          </a:p>
          <a:p>
            <a:pPr marL="800100" lvl="1" indent="-342900">
              <a:buFont typeface="Arial" panose="020B0604020202020204" pitchFamily="34" charset="0"/>
              <a:buChar char="–"/>
            </a:pPr>
            <a:r>
              <a:rPr lang="cs-CZ" dirty="0"/>
              <a:t>Nadřízený orgán krajských stavebních úřadů pro specifické stavby (silnice, místní komunikace, obnovitelné zdroje energie, technická infrastruktura)</a:t>
            </a:r>
          </a:p>
          <a:p>
            <a:pPr marL="800100" lvl="1" indent="-342900">
              <a:buFont typeface="Arial" panose="020B0604020202020204" pitchFamily="34" charset="0"/>
              <a:buChar char="–"/>
            </a:pPr>
            <a:r>
              <a:rPr lang="cs-CZ" dirty="0"/>
              <a:t>Vykonává působnost stavebního úřadu pro vyhrazené stavby a stavby s nimi související</a:t>
            </a:r>
          </a:p>
          <a:p>
            <a:pPr marL="800100" lvl="1" indent="-342900">
              <a:buFont typeface="Arial" panose="020B0604020202020204" pitchFamily="34" charset="0"/>
              <a:buChar char="–"/>
            </a:pPr>
            <a:r>
              <a:rPr lang="cs-CZ" dirty="0"/>
              <a:t>Vydává rámcové povolení pro stavby jaderného zařízení a související stavby</a:t>
            </a:r>
          </a:p>
          <a:p>
            <a:pPr marL="800100" lvl="1" indent="-342900">
              <a:buFont typeface="Arial" panose="020B0604020202020204" pitchFamily="34" charset="0"/>
              <a:buChar char="–"/>
            </a:pPr>
            <a:endParaRPr lang="cs-CZ" sz="1000" dirty="0"/>
          </a:p>
          <a:p>
            <a:pPr>
              <a:buFont typeface="Arial" panose="020B0604020202020204" pitchFamily="34" charset="0"/>
              <a:buChar char="–"/>
            </a:pPr>
            <a:r>
              <a:rPr lang="cs-CZ" dirty="0"/>
              <a:t>Kvalifikační požadavky pro úředníky (§ 30a NStavZ)</a:t>
            </a:r>
          </a:p>
        </p:txBody>
      </p:sp>
      <p:sp>
        <p:nvSpPr>
          <p:cNvPr id="6" name="Zástupný symbol pro číslo snímku 5">
            <a:extLst>
              <a:ext uri="{FF2B5EF4-FFF2-40B4-BE49-F238E27FC236}">
                <a16:creationId xmlns:a16="http://schemas.microsoft.com/office/drawing/2014/main" id="{201F553D-7E5D-385E-7219-EE61328C8397}"/>
              </a:ext>
            </a:extLst>
          </p:cNvPr>
          <p:cNvSpPr>
            <a:spLocks noGrp="1"/>
          </p:cNvSpPr>
          <p:nvPr>
            <p:ph type="sldNum" sz="quarter" idx="11"/>
          </p:nvPr>
        </p:nvSpPr>
        <p:spPr/>
        <p:txBody>
          <a:bodyPr/>
          <a:lstStyle/>
          <a:p>
            <a:fld id="{0970407D-EE58-4A0B-824B-1D3AE42DD9CF}" type="slidenum">
              <a:rPr lang="cs-CZ" altLang="cs-CZ" smtClean="0"/>
              <a:pPr/>
              <a:t>8</a:t>
            </a:fld>
            <a:endParaRPr lang="cs-CZ" altLang="cs-CZ" dirty="0"/>
          </a:p>
        </p:txBody>
      </p:sp>
    </p:spTree>
    <p:extLst>
      <p:ext uri="{BB962C8B-B14F-4D97-AF65-F5344CB8AC3E}">
        <p14:creationId xmlns:p14="http://schemas.microsoft.com/office/powerpoint/2010/main" val="279033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0" end="10"/>
                                            </p:txEl>
                                          </p:spTgt>
                                        </p:tgtEl>
                                        <p:attrNameLst>
                                          <p:attrName>style.visibility</p:attrName>
                                        </p:attrNameLst>
                                      </p:cBhvr>
                                      <p:to>
                                        <p:strVal val="visible"/>
                                      </p:to>
                                    </p:set>
                                    <p:animEffect transition="in" filter="fade">
                                      <p:cBhvr>
                                        <p:cTn id="36" dur="500"/>
                                        <p:tgtEl>
                                          <p:spTgt spid="5">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2" end="12"/>
                                            </p:txEl>
                                          </p:spTgt>
                                        </p:tgtEl>
                                        <p:attrNameLst>
                                          <p:attrName>style.visibility</p:attrName>
                                        </p:attrNameLst>
                                      </p:cBhvr>
                                      <p:to>
                                        <p:strVal val="visible"/>
                                      </p:to>
                                    </p:set>
                                    <p:animEffect transition="in" filter="fade">
                                      <p:cBhvr>
                                        <p:cTn id="42" dur="500"/>
                                        <p:tgtEl>
                                          <p:spTgt spid="5">
                                            <p:txEl>
                                              <p:pRg st="12" end="12"/>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5">
                                            <p:txEl>
                                              <p:pRg st="13" end="13"/>
                                            </p:txEl>
                                          </p:spTgt>
                                        </p:tgtEl>
                                        <p:attrNameLst>
                                          <p:attrName>style.visibility</p:attrName>
                                        </p:attrNameLst>
                                      </p:cBhvr>
                                      <p:to>
                                        <p:strVal val="visible"/>
                                      </p:to>
                                    </p:set>
                                    <p:animEffect transition="in" filter="fade">
                                      <p:cBhvr>
                                        <p:cTn id="45" dur="500"/>
                                        <p:tgtEl>
                                          <p:spTgt spid="5">
                                            <p:txEl>
                                              <p:pRg st="13" end="13"/>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5">
                                            <p:txEl>
                                              <p:pRg st="15" end="15"/>
                                            </p:txEl>
                                          </p:spTgt>
                                        </p:tgtEl>
                                        <p:attrNameLst>
                                          <p:attrName>style.visibility</p:attrName>
                                        </p:attrNameLst>
                                      </p:cBhvr>
                                      <p:to>
                                        <p:strVal val="visible"/>
                                      </p:to>
                                    </p:set>
                                    <p:animEffect transition="in" filter="fade">
                                      <p:cBhvr>
                                        <p:cTn id="50" dur="500"/>
                                        <p:tgtEl>
                                          <p:spTgt spid="5">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a:extLst>
              <a:ext uri="{FF2B5EF4-FFF2-40B4-BE49-F238E27FC236}">
                <a16:creationId xmlns:a16="http://schemas.microsoft.com/office/drawing/2014/main" id="{89FAF3A0-6EAF-DED5-16E4-2A8C1373F10F}"/>
              </a:ext>
            </a:extLst>
          </p:cNvPr>
          <p:cNvSpPr>
            <a:spLocks noGrp="1"/>
          </p:cNvSpPr>
          <p:nvPr>
            <p:ph type="title"/>
          </p:nvPr>
        </p:nvSpPr>
        <p:spPr>
          <a:xfrm>
            <a:off x="720000" y="255050"/>
            <a:ext cx="10753200" cy="451576"/>
          </a:xfrm>
        </p:spPr>
        <p:txBody>
          <a:bodyPr/>
          <a:lstStyle/>
          <a:p>
            <a:r>
              <a:rPr lang="cs-CZ" sz="3300" dirty="0"/>
              <a:t>Působnost ve věcech stavebního řádu</a:t>
            </a:r>
          </a:p>
        </p:txBody>
      </p:sp>
      <p:sp>
        <p:nvSpPr>
          <p:cNvPr id="5" name="Zástupný obsah 4">
            <a:extLst>
              <a:ext uri="{FF2B5EF4-FFF2-40B4-BE49-F238E27FC236}">
                <a16:creationId xmlns:a16="http://schemas.microsoft.com/office/drawing/2014/main" id="{B4976958-3E28-91DB-5C4E-7CEB1F271818}"/>
              </a:ext>
            </a:extLst>
          </p:cNvPr>
          <p:cNvSpPr>
            <a:spLocks noGrp="1"/>
          </p:cNvSpPr>
          <p:nvPr>
            <p:ph idx="1"/>
          </p:nvPr>
        </p:nvSpPr>
        <p:spPr>
          <a:xfrm>
            <a:off x="720000" y="947047"/>
            <a:ext cx="10842080" cy="5655903"/>
          </a:xfrm>
        </p:spPr>
        <p:txBody>
          <a:bodyPr wrap="square">
            <a:normAutofit fontScale="92500" lnSpcReduction="20000"/>
          </a:bodyPr>
          <a:lstStyle/>
          <a:p>
            <a:pPr>
              <a:buFont typeface="Arial" panose="020B0604020202020204" pitchFamily="34" charset="0"/>
              <a:buChar char="–"/>
            </a:pPr>
            <a:r>
              <a:rPr lang="cs-CZ" b="1" dirty="0"/>
              <a:t>Krajské stavební úřady </a:t>
            </a:r>
            <a:r>
              <a:rPr lang="cs-CZ" dirty="0"/>
              <a:t>(§ 34 NStavZ):</a:t>
            </a:r>
          </a:p>
          <a:p>
            <a:pPr marL="800100" lvl="1" indent="-342900">
              <a:buFont typeface="Arial" panose="020B0604020202020204" pitchFamily="34" charset="0"/>
              <a:buChar char="–"/>
            </a:pPr>
            <a:r>
              <a:rPr lang="cs-CZ" dirty="0"/>
              <a:t>Povolování komplexních a významných stavebních záměrů</a:t>
            </a:r>
          </a:p>
          <a:p>
            <a:pPr marL="800100" lvl="1" indent="-342900">
              <a:buFont typeface="Arial" panose="020B0604020202020204" pitchFamily="34" charset="0"/>
              <a:buChar char="–"/>
            </a:pPr>
            <a:r>
              <a:rPr lang="cs-CZ" dirty="0"/>
              <a:t>Záměry podléhající posuzování vlivů na životní prostředí (EIA)</a:t>
            </a:r>
          </a:p>
          <a:p>
            <a:pPr marL="800100" lvl="1" indent="-342900">
              <a:buFont typeface="Arial" panose="020B0604020202020204" pitchFamily="34" charset="0"/>
              <a:buChar char="–"/>
            </a:pPr>
            <a:r>
              <a:rPr lang="cs-CZ" dirty="0"/>
              <a:t>Stavby silnic I. třídy, výroby z obnovitelných zdrojů energie neuvedených v příloze č. 3 k NStavZ</a:t>
            </a:r>
          </a:p>
          <a:p>
            <a:pPr marL="800100" lvl="1" indent="-342900">
              <a:buFont typeface="Arial" panose="020B0604020202020204" pitchFamily="34" charset="0"/>
              <a:buChar char="–"/>
            </a:pPr>
            <a:r>
              <a:rPr lang="cs-CZ" dirty="0"/>
              <a:t>Vodní díla na hraničních vodách a další technicky náročné projekty</a:t>
            </a:r>
          </a:p>
          <a:p>
            <a:pPr marL="800100" lvl="1" indent="-342900">
              <a:buFont typeface="Arial" panose="020B0604020202020204" pitchFamily="34" charset="0"/>
              <a:buChar char="–"/>
            </a:pPr>
            <a:r>
              <a:rPr lang="cs-CZ" dirty="0"/>
              <a:t>Vydávání rámcových povolení pro stavby v působnosti jiného stavebního úřadu</a:t>
            </a:r>
          </a:p>
          <a:p>
            <a:pPr marL="800100" lvl="1" indent="-342900">
              <a:buFont typeface="Arial" panose="020B0604020202020204" pitchFamily="34" charset="0"/>
              <a:buChar char="–"/>
            </a:pPr>
            <a:r>
              <a:rPr lang="cs-CZ" dirty="0"/>
              <a:t>Odvolací orgán pro rozhodnutí obecních stavebních úřadů</a:t>
            </a:r>
          </a:p>
          <a:p>
            <a:pPr marL="457200" lvl="1" indent="0">
              <a:buNone/>
            </a:pPr>
            <a:endParaRPr lang="cs-CZ" sz="1200" dirty="0"/>
          </a:p>
          <a:p>
            <a:pPr>
              <a:buFont typeface="Arial" panose="020B0604020202020204" pitchFamily="34" charset="0"/>
              <a:buChar char="–"/>
            </a:pPr>
            <a:r>
              <a:rPr lang="cs-CZ" b="1" dirty="0"/>
              <a:t>Obecní stavební úřady </a:t>
            </a:r>
            <a:r>
              <a:rPr lang="cs-CZ" dirty="0"/>
              <a:t>(§ 34a NStavZ):</a:t>
            </a:r>
          </a:p>
          <a:p>
            <a:pPr marL="800100" lvl="1" indent="-342900">
              <a:buFont typeface="Arial" panose="020B0604020202020204" pitchFamily="34" charset="0"/>
              <a:buChar char="–"/>
            </a:pPr>
            <a:r>
              <a:rPr lang="cs-CZ" dirty="0"/>
              <a:t>Klíčová role při řízení a povolování staveb na místní úrovni</a:t>
            </a:r>
          </a:p>
          <a:p>
            <a:pPr marL="800100" lvl="1" indent="-342900">
              <a:buFont typeface="Arial" panose="020B0604020202020204" pitchFamily="34" charset="0"/>
              <a:buChar char="–"/>
            </a:pPr>
            <a:r>
              <a:rPr lang="cs-CZ" dirty="0"/>
              <a:t>Působnost pro všechny stavební záměry, které nespadají do působnosti DESÚ, krajských nebo jiných stavebních úřadů</a:t>
            </a:r>
          </a:p>
          <a:p>
            <a:pPr marL="800100" lvl="1" indent="-342900">
              <a:buFont typeface="Arial" panose="020B0604020202020204" pitchFamily="34" charset="0"/>
              <a:buChar char="–"/>
            </a:pPr>
            <a:r>
              <a:rPr lang="cs-CZ" dirty="0"/>
              <a:t>Obecní úřady obcí s rozšířenou působností mají specifické kompetence (např. bytové domy, silnice II. a III. třídy, místní komunikace, technická infrastruktura)</a:t>
            </a:r>
          </a:p>
          <a:p>
            <a:pPr marL="800100" lvl="1" indent="-342900">
              <a:buFont typeface="Arial" panose="020B0604020202020204" pitchFamily="34" charset="0"/>
              <a:buChar char="–"/>
            </a:pPr>
            <a:r>
              <a:rPr lang="cs-CZ" dirty="0"/>
              <a:t>Výkon kontroly ve věcech stavebního řádu</a:t>
            </a:r>
          </a:p>
          <a:p>
            <a:pPr marL="800100" lvl="1" indent="-342900">
              <a:buFont typeface="Arial" panose="020B0604020202020204" pitchFamily="34" charset="0"/>
              <a:buChar char="–"/>
            </a:pPr>
            <a:endParaRPr lang="cs-CZ" sz="1100" dirty="0"/>
          </a:p>
          <a:p>
            <a:pPr>
              <a:buFont typeface="Arial" panose="020B0604020202020204" pitchFamily="34" charset="0"/>
              <a:buChar char="–"/>
            </a:pPr>
            <a:r>
              <a:rPr lang="cs-CZ" dirty="0"/>
              <a:t>Přechodná ustanovení:</a:t>
            </a:r>
          </a:p>
          <a:p>
            <a:pPr marL="800100" lvl="1" indent="-342900">
              <a:buFont typeface="Arial" panose="020B0604020202020204" pitchFamily="34" charset="0"/>
              <a:buChar char="–"/>
            </a:pPr>
            <a:r>
              <a:rPr lang="cs-CZ" dirty="0"/>
              <a:t>Řízení a postupy zahájené před účinností NStavZ se dokončí podle dosavadních právních předpisů (§ 330 NStavZ)</a:t>
            </a:r>
          </a:p>
          <a:p>
            <a:pPr marL="800100" lvl="1" indent="-342900">
              <a:buFont typeface="Arial" panose="020B0604020202020204" pitchFamily="34" charset="0"/>
              <a:buChar char="–"/>
            </a:pPr>
            <a:r>
              <a:rPr lang="cs-CZ" dirty="0"/>
              <a:t>Dále upravují např. přechod práv, povinností a majetku mezi úřady či spisovou rozluku, předání dokumentace mezi úřady atd.</a:t>
            </a:r>
            <a:endParaRPr lang="cs-CZ" b="1" dirty="0"/>
          </a:p>
          <a:p>
            <a:pPr>
              <a:lnSpc>
                <a:spcPct val="100000"/>
              </a:lnSpc>
            </a:pPr>
            <a:endParaRPr lang="cs-CZ" b="1" dirty="0"/>
          </a:p>
          <a:p>
            <a:pPr>
              <a:lnSpc>
                <a:spcPct val="100000"/>
              </a:lnSpc>
            </a:pPr>
            <a:endParaRPr lang="cs-CZ" dirty="0"/>
          </a:p>
          <a:p>
            <a:pPr>
              <a:lnSpc>
                <a:spcPct val="100000"/>
              </a:lnSpc>
            </a:pPr>
            <a:endParaRPr lang="cs-CZ" dirty="0"/>
          </a:p>
          <a:p>
            <a:pPr>
              <a:lnSpc>
                <a:spcPct val="100000"/>
              </a:lnSpc>
            </a:pPr>
            <a:endParaRPr lang="cs-CZ" dirty="0"/>
          </a:p>
        </p:txBody>
      </p:sp>
      <p:sp>
        <p:nvSpPr>
          <p:cNvPr id="6" name="Zástupný symbol pro číslo snímku 5">
            <a:extLst>
              <a:ext uri="{FF2B5EF4-FFF2-40B4-BE49-F238E27FC236}">
                <a16:creationId xmlns:a16="http://schemas.microsoft.com/office/drawing/2014/main" id="{B626352F-AB41-86BE-8CAF-B07C7434AC07}"/>
              </a:ext>
            </a:extLst>
          </p:cNvPr>
          <p:cNvSpPr>
            <a:spLocks noGrp="1"/>
          </p:cNvSpPr>
          <p:nvPr>
            <p:ph type="sldNum" sz="quarter" idx="11"/>
          </p:nvPr>
        </p:nvSpPr>
        <p:spPr/>
        <p:txBody>
          <a:bodyPr/>
          <a:lstStyle/>
          <a:p>
            <a:fld id="{0970407D-EE58-4A0B-824B-1D3AE42DD9CF}" type="slidenum">
              <a:rPr lang="cs-CZ" altLang="cs-CZ" smtClean="0"/>
              <a:pPr/>
              <a:t>9</a:t>
            </a:fld>
            <a:endParaRPr lang="cs-CZ" altLang="cs-CZ" dirty="0"/>
          </a:p>
        </p:txBody>
      </p:sp>
    </p:spTree>
    <p:extLst>
      <p:ext uri="{BB962C8B-B14F-4D97-AF65-F5344CB8AC3E}">
        <p14:creationId xmlns:p14="http://schemas.microsoft.com/office/powerpoint/2010/main" val="3414962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fade">
                                      <p:cBhvr>
                                        <p:cTn id="10" dur="500"/>
                                        <p:tgtEl>
                                          <p:spTgt spid="5">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fade">
                                      <p:cBhvr>
                                        <p:cTn id="13" dur="500"/>
                                        <p:tgtEl>
                                          <p:spTgt spid="5">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Effect transition="in" filter="fade">
                                      <p:cBhvr>
                                        <p:cTn id="16" dur="500"/>
                                        <p:tgtEl>
                                          <p:spTgt spid="5">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fade">
                                      <p:cBhvr>
                                        <p:cTn id="19" dur="500"/>
                                        <p:tgtEl>
                                          <p:spTgt spid="5">
                                            <p:txEl>
                                              <p:pRg st="4" end="4"/>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5">
                                            <p:txEl>
                                              <p:pRg st="5" end="5"/>
                                            </p:txEl>
                                          </p:spTgt>
                                        </p:tgtEl>
                                        <p:attrNameLst>
                                          <p:attrName>style.visibility</p:attrName>
                                        </p:attrNameLst>
                                      </p:cBhvr>
                                      <p:to>
                                        <p:strVal val="visible"/>
                                      </p:to>
                                    </p:set>
                                    <p:animEffect transition="in" filter="fade">
                                      <p:cBhvr>
                                        <p:cTn id="22" dur="500"/>
                                        <p:tgtEl>
                                          <p:spTgt spid="5">
                                            <p:txEl>
                                              <p:pRg st="5" end="5"/>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Effect transition="in" filter="fade">
                                      <p:cBhvr>
                                        <p:cTn id="25" dur="500"/>
                                        <p:tgtEl>
                                          <p:spTgt spid="5">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5">
                                            <p:txEl>
                                              <p:pRg st="8" end="8"/>
                                            </p:txEl>
                                          </p:spTgt>
                                        </p:tgtEl>
                                        <p:attrNameLst>
                                          <p:attrName>style.visibility</p:attrName>
                                        </p:attrNameLst>
                                      </p:cBhvr>
                                      <p:to>
                                        <p:strVal val="visible"/>
                                      </p:to>
                                    </p:set>
                                    <p:animEffect transition="in" filter="fade">
                                      <p:cBhvr>
                                        <p:cTn id="30" dur="500"/>
                                        <p:tgtEl>
                                          <p:spTgt spid="5">
                                            <p:txEl>
                                              <p:pRg st="8" end="8"/>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5">
                                            <p:txEl>
                                              <p:pRg st="9" end="9"/>
                                            </p:txEl>
                                          </p:spTgt>
                                        </p:tgtEl>
                                        <p:attrNameLst>
                                          <p:attrName>style.visibility</p:attrName>
                                        </p:attrNameLst>
                                      </p:cBhvr>
                                      <p:to>
                                        <p:strVal val="visible"/>
                                      </p:to>
                                    </p:set>
                                    <p:animEffect transition="in" filter="fade">
                                      <p:cBhvr>
                                        <p:cTn id="33" dur="500"/>
                                        <p:tgtEl>
                                          <p:spTgt spid="5">
                                            <p:txEl>
                                              <p:pRg st="9" end="9"/>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5">
                                            <p:txEl>
                                              <p:pRg st="10" end="10"/>
                                            </p:txEl>
                                          </p:spTgt>
                                        </p:tgtEl>
                                        <p:attrNameLst>
                                          <p:attrName>style.visibility</p:attrName>
                                        </p:attrNameLst>
                                      </p:cBhvr>
                                      <p:to>
                                        <p:strVal val="visible"/>
                                      </p:to>
                                    </p:set>
                                    <p:animEffect transition="in" filter="fade">
                                      <p:cBhvr>
                                        <p:cTn id="36" dur="500"/>
                                        <p:tgtEl>
                                          <p:spTgt spid="5">
                                            <p:txEl>
                                              <p:pRg st="10" end="10"/>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5">
                                            <p:txEl>
                                              <p:pRg st="11" end="11"/>
                                            </p:txEl>
                                          </p:spTgt>
                                        </p:tgtEl>
                                        <p:attrNameLst>
                                          <p:attrName>style.visibility</p:attrName>
                                        </p:attrNameLst>
                                      </p:cBhvr>
                                      <p:to>
                                        <p:strVal val="visible"/>
                                      </p:to>
                                    </p:set>
                                    <p:animEffect transition="in" filter="fade">
                                      <p:cBhvr>
                                        <p:cTn id="39" dur="500"/>
                                        <p:tgtEl>
                                          <p:spTgt spid="5">
                                            <p:txEl>
                                              <p:pRg st="11" end="11"/>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5">
                                            <p:txEl>
                                              <p:pRg st="12" end="12"/>
                                            </p:txEl>
                                          </p:spTgt>
                                        </p:tgtEl>
                                        <p:attrNameLst>
                                          <p:attrName>style.visibility</p:attrName>
                                        </p:attrNameLst>
                                      </p:cBhvr>
                                      <p:to>
                                        <p:strVal val="visible"/>
                                      </p:to>
                                    </p:set>
                                    <p:animEffect transition="in" filter="fade">
                                      <p:cBhvr>
                                        <p:cTn id="42" dur="500"/>
                                        <p:tgtEl>
                                          <p:spTgt spid="5">
                                            <p:txEl>
                                              <p:pRg st="12" end="1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xEl>
                                              <p:pRg st="14" end="14"/>
                                            </p:txEl>
                                          </p:spTgt>
                                        </p:tgtEl>
                                        <p:attrNameLst>
                                          <p:attrName>style.visibility</p:attrName>
                                        </p:attrNameLst>
                                      </p:cBhvr>
                                      <p:to>
                                        <p:strVal val="visible"/>
                                      </p:to>
                                    </p:set>
                                    <p:animEffect transition="in" filter="fade">
                                      <p:cBhvr>
                                        <p:cTn id="47" dur="500"/>
                                        <p:tgtEl>
                                          <p:spTgt spid="5">
                                            <p:txEl>
                                              <p:pRg st="14" end="14"/>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5">
                                            <p:txEl>
                                              <p:pRg st="15" end="15"/>
                                            </p:txEl>
                                          </p:spTgt>
                                        </p:tgtEl>
                                        <p:attrNameLst>
                                          <p:attrName>style.visibility</p:attrName>
                                        </p:attrNameLst>
                                      </p:cBhvr>
                                      <p:to>
                                        <p:strVal val="visible"/>
                                      </p:to>
                                    </p:set>
                                    <p:animEffect transition="in" filter="fade">
                                      <p:cBhvr>
                                        <p:cTn id="50" dur="500"/>
                                        <p:tgtEl>
                                          <p:spTgt spid="5">
                                            <p:txEl>
                                              <p:pRg st="15" end="15"/>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5">
                                            <p:txEl>
                                              <p:pRg st="16" end="16"/>
                                            </p:txEl>
                                          </p:spTgt>
                                        </p:tgtEl>
                                        <p:attrNameLst>
                                          <p:attrName>style.visibility</p:attrName>
                                        </p:attrNameLst>
                                      </p:cBhvr>
                                      <p:to>
                                        <p:strVal val="visible"/>
                                      </p:to>
                                    </p:set>
                                    <p:animEffect transition="in" filter="fade">
                                      <p:cBhvr>
                                        <p:cTn id="53" dur="500"/>
                                        <p:tgtEl>
                                          <p:spTgt spid="5">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rezentace_MU_CZ">
  <a:themeElements>
    <a:clrScheme name="MUNI MED">
      <a:dk1>
        <a:srgbClr val="000000"/>
      </a:dk1>
      <a:lt1>
        <a:srgbClr val="FFFFFF"/>
      </a:lt1>
      <a:dk2>
        <a:srgbClr val="0000DC"/>
      </a:dk2>
      <a:lt2>
        <a:srgbClr val="FFC000"/>
      </a:lt2>
      <a:accent1>
        <a:srgbClr val="0000DC"/>
      </a:accent1>
      <a:accent2>
        <a:srgbClr val="F01928"/>
      </a:accent2>
      <a:accent3>
        <a:srgbClr val="00AF3F"/>
      </a:accent3>
      <a:accent4>
        <a:srgbClr val="4BC8FF"/>
      </a:accent4>
      <a:accent5>
        <a:srgbClr val="FF7300"/>
      </a:accent5>
      <a:accent6>
        <a:srgbClr val="B9006E"/>
      </a:accent6>
      <a:hlink>
        <a:srgbClr val="0000DC"/>
      </a:hlink>
      <a:folHlink>
        <a:srgbClr val="5AC8AF"/>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28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cs-CZ" sz="2400" b="0" i="0" u="none" strike="noStrike" cap="none" normalizeH="0" baseline="0" smtClean="0">
            <a:ln>
              <a:noFill/>
            </a:ln>
            <a:solidFill>
              <a:schemeClr val="tx1"/>
            </a:solidFill>
            <a:effectLst/>
            <a:latin typeface="Tahoma" pitchFamily="34" charset="0"/>
          </a:defRPr>
        </a:defPPr>
      </a:lstStyle>
    </a:lnDef>
    <a:txDef>
      <a:spPr>
        <a:noFill/>
      </a:spPr>
      <a:bodyPr wrap="square" rtlCol="0">
        <a:spAutoFit/>
      </a:bodyPr>
      <a:lstStyle>
        <a:defPPr algn="l">
          <a:defRPr sz="2800" dirty="0" err="1" smtClean="0">
            <a:latin typeface="+mn-lt"/>
          </a:defRPr>
        </a:defPPr>
      </a:lstStyle>
    </a:txDef>
  </a:objectDefaults>
  <a:extraClrSchemeLst>
    <a:extraClrScheme>
      <a:clrScheme name="Směsi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Směsi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Směsi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Směsi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Směsi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Směsi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Směsi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uni-law-prezentace-16-9-cz-v11.potx" id="{4E9291F6-B920-48C7-AC35-9342B417E3C9}" vid="{A04E845E-CC96-4AFA-B6AA-9EA935455C7B}"/>
    </a:ext>
  </a:ext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muni-law-prezentace-16-9-cz-v11</Template>
  <TotalTime>2783</TotalTime>
  <Words>4328</Words>
  <Application>Microsoft Office PowerPoint</Application>
  <PresentationFormat>Širokoúhlá obrazovka</PresentationFormat>
  <Paragraphs>368</Paragraphs>
  <Slides>32</Slides>
  <Notes>21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32</vt:i4>
      </vt:variant>
    </vt:vector>
  </HeadingPairs>
  <TitlesOfParts>
    <vt:vector size="36" baseType="lpstr">
      <vt:lpstr>Arial</vt:lpstr>
      <vt:lpstr>Tahoma</vt:lpstr>
      <vt:lpstr>Wingdings</vt:lpstr>
      <vt:lpstr>Prezentace_MU_CZ</vt:lpstr>
      <vt:lpstr>Nový stavební zákon</vt:lpstr>
      <vt:lpstr>Prameny právní úpravy</vt:lpstr>
      <vt:lpstr>Nové přechodné období - digitalizace</vt:lpstr>
      <vt:lpstr>Zákon č. 283/2021 Sb., stavební zákon, ve znění pozdějších předpisů</vt:lpstr>
      <vt:lpstr>Prezentace aplikace PowerPoint</vt:lpstr>
      <vt:lpstr>Působnost ve věcech územního plánování</vt:lpstr>
      <vt:lpstr>Působnost ve věcech stavebního řádu</vt:lpstr>
      <vt:lpstr>Působnost ve věcech stavebního řádu</vt:lpstr>
      <vt:lpstr>Působnost ve věcech stavebního řádu</vt:lpstr>
      <vt:lpstr>Prezentace aplikace PowerPoint</vt:lpstr>
      <vt:lpstr>Nástroje územního plánování</vt:lpstr>
      <vt:lpstr>Pořízení, vyhodnocení a změna ÚPD</vt:lpstr>
      <vt:lpstr>Prezentace aplikace PowerPoint</vt:lpstr>
      <vt:lpstr>Právní úprava povolení, užívání a odstraňování staveb</vt:lpstr>
      <vt:lpstr>Právní úprava povolení, užívání a odstraňování staveb</vt:lpstr>
      <vt:lpstr>Právní úprava povolení, užívání a odstraňování staveb</vt:lpstr>
      <vt:lpstr>Právní úprava povolení, užívání a odstraňování staveb</vt:lpstr>
      <vt:lpstr>Právní úprava povolení, užívání a odstraňování staveb</vt:lpstr>
      <vt:lpstr>Prezentace aplikace PowerPoint</vt:lpstr>
      <vt:lpstr>Rozhodování o změnách v území</vt:lpstr>
      <vt:lpstr>Rozhodování o změnách v území</vt:lpstr>
      <vt:lpstr>Rozhodování o změnách v území</vt:lpstr>
      <vt:lpstr>Rozhodování o změnách v území</vt:lpstr>
      <vt:lpstr>Prezentace aplikace PowerPoint</vt:lpstr>
      <vt:lpstr>Procesní aspekty, vč. odvolání a soudního přezkumu</vt:lpstr>
      <vt:lpstr>Procesní aspekty, vč. odvolání a soudního přezkumu</vt:lpstr>
      <vt:lpstr>Procesní aspekty, vč. odvolání a soudního přezkumu</vt:lpstr>
      <vt:lpstr>Procesní aspekty, vč. odvolání a soudního přezkumu</vt:lpstr>
      <vt:lpstr>Prezentace aplikace PowerPoint</vt:lpstr>
      <vt:lpstr>Procesní aspekty, vč. odvolání a soudního přezkumu</vt:lpstr>
      <vt:lpstr>Zásadní změny v novém stavebním zákoně</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Ústavněprávní východiska vynuceného vstupu do obydlí za účelem ochrany environmentálních zájmů</dc:title>
  <dc:creator>Dominik Židek</dc:creator>
  <cp:lastModifiedBy>Dominik Židek</cp:lastModifiedBy>
  <cp:revision>200</cp:revision>
  <cp:lastPrinted>2023-04-01T12:29:54Z</cp:lastPrinted>
  <dcterms:created xsi:type="dcterms:W3CDTF">2023-04-01T10:23:11Z</dcterms:created>
  <dcterms:modified xsi:type="dcterms:W3CDTF">2025-02-25T09:56:29Z</dcterms:modified>
</cp:coreProperties>
</file>