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719" r:id="rId1"/>
  </p:sldMasterIdLst>
  <p:notesMasterIdLst>
    <p:notesMasterId r:id="rId17"/>
  </p:notesMasterIdLst>
  <p:sldIdLst>
    <p:sldId id="256" r:id="rId2"/>
    <p:sldId id="291" r:id="rId3"/>
    <p:sldId id="293" r:id="rId4"/>
    <p:sldId id="294" r:id="rId5"/>
    <p:sldId id="287" r:id="rId6"/>
    <p:sldId id="290" r:id="rId7"/>
    <p:sldId id="259" r:id="rId8"/>
    <p:sldId id="260" r:id="rId9"/>
    <p:sldId id="261" r:id="rId10"/>
    <p:sldId id="264" r:id="rId11"/>
    <p:sldId id="263" r:id="rId12"/>
    <p:sldId id="288" r:id="rId13"/>
    <p:sldId id="289" r:id="rId14"/>
    <p:sldId id="297" r:id="rId15"/>
    <p:sldId id="295" r:id="rId16"/>
  </p:sldIdLst>
  <p:sldSz cx="9144000" cy="5143500" type="screen16x9"/>
  <p:notesSz cx="6858000" cy="9144000"/>
  <p:embeddedFontLst>
    <p:embeddedFont>
      <p:font typeface="Fira Sans Extra Condensed Medium" panose="020B0604020202020204" charset="0"/>
      <p:regular r:id="rId18"/>
      <p:bold r:id="rId19"/>
      <p:italic r:id="rId20"/>
      <p:boldItalic r:id="rId21"/>
    </p:embeddedFont>
    <p:embeddedFont>
      <p:font typeface="Open Sans" panose="020B0606030504020204" pitchFamily="34" charset="0"/>
      <p:regular r:id="rId22"/>
      <p:bold r:id="rId23"/>
      <p:italic r:id="rId24"/>
      <p:boldItalic r:id="rId25"/>
    </p:embeddedFont>
    <p:embeddedFont>
      <p:font typeface="Open Sans ExtraBold" panose="020B0906030804020204" pitchFamily="34" charset="0"/>
      <p:bold r:id="rId26"/>
      <p:boldItalic r:id="rId2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91858774-CAFB-4536-8110-DA31C3BC599C}">
  <a:tblStyle styleId="{91858774-CAFB-4536-8110-DA31C3BC599C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71C01465-1916-4423-9E35-672D00980164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59246" autoAdjust="0"/>
  </p:normalViewPr>
  <p:slideViewPr>
    <p:cSldViewPr snapToGrid="0">
      <p:cViewPr varScale="1">
        <p:scale>
          <a:sx n="58" d="100"/>
          <a:sy n="58" d="100"/>
        </p:scale>
        <p:origin x="1520" y="4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26" Type="http://schemas.openxmlformats.org/officeDocument/2006/relationships/font" Target="fonts/font9.fntdata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openxmlformats.org/officeDocument/2006/relationships/font" Target="fonts/font8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7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6.fntdata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5.fntdata"/><Relationship Id="rId27" Type="http://schemas.openxmlformats.org/officeDocument/2006/relationships/font" Target="fonts/font10.fntdata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2" name="Google Shape;742;gf432abb334_0_38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3" name="Google Shape;743;gf432abb334_0_38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indent="0">
              <a:buNone/>
            </a:pPr>
            <a:r>
              <a:rPr lang="cs-CZ" dirty="0"/>
              <a:t>Stručně představím naši firmu:</a:t>
            </a:r>
          </a:p>
          <a:p>
            <a:endParaRPr lang="cs-CZ" dirty="0"/>
          </a:p>
          <a:p>
            <a:r>
              <a:rPr lang="cs-CZ" dirty="0"/>
              <a:t>Od r. 1995 distribuujeme široké spektrum přístrojů pro…</a:t>
            </a:r>
          </a:p>
          <a:p>
            <a:endParaRPr lang="cs-CZ" dirty="0"/>
          </a:p>
          <a:p>
            <a:r>
              <a:rPr lang="cs-CZ" dirty="0"/>
              <a:t>Dodáváme stacionární skenery Trimble, SLAM technologie </a:t>
            </a:r>
            <a:r>
              <a:rPr lang="cs-CZ" dirty="0" err="1"/>
              <a:t>Emesent</a:t>
            </a:r>
            <a:r>
              <a:rPr lang="cs-CZ" dirty="0"/>
              <a:t>, vyspělé mobilní mapovací systémy Trimble a 3DT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AC28F19-57F6-4A3C-A5C5-1C3100B01EC7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79219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61AC9F-562C-146C-D135-6ECBBBA879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>
            <a:extLst>
              <a:ext uri="{FF2B5EF4-FFF2-40B4-BE49-F238E27FC236}">
                <a16:creationId xmlns:a16="http://schemas.microsoft.com/office/drawing/2014/main" id="{D3D3A4B3-1F69-FD95-A037-AD2E5D9031B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Zástupný symbol pro poznámky 2">
            <a:extLst>
              <a:ext uri="{FF2B5EF4-FFF2-40B4-BE49-F238E27FC236}">
                <a16:creationId xmlns:a16="http://schemas.microsoft.com/office/drawing/2014/main" id="{5C171F6C-8F85-91F0-0F98-89F494315D7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indent="0">
              <a:buNone/>
            </a:pPr>
            <a:endParaRPr lang="cs-CZ" dirty="0"/>
          </a:p>
          <a:p>
            <a:r>
              <a:rPr lang="cs-CZ" dirty="0"/>
              <a:t>V oblasti dronů a bezpilotního snímkování a skenování zastupujeme společnosti DJI, </a:t>
            </a:r>
            <a:r>
              <a:rPr lang="cs-CZ" dirty="0" err="1"/>
              <a:t>Wingtra</a:t>
            </a:r>
            <a:r>
              <a:rPr lang="cs-CZ" dirty="0"/>
              <a:t>, </a:t>
            </a:r>
            <a:r>
              <a:rPr lang="cs-CZ" dirty="0" err="1"/>
              <a:t>AgEagle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240D2CCB-1655-D8A3-0D8C-A30C05BBCEE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fld id="{3AC28F19-57F6-4A3C-A5C5-1C3100B01EC7}" type="slidenum">
              <a:rPr kumimoji="0" lang="cs-CZ" sz="1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t>3</a:t>
            </a:fld>
            <a:endParaRPr kumimoji="0" lang="cs-CZ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808360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5CC027-AADC-719E-B75B-D16110E6FF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>
            <a:extLst>
              <a:ext uri="{FF2B5EF4-FFF2-40B4-BE49-F238E27FC236}">
                <a16:creationId xmlns:a16="http://schemas.microsoft.com/office/drawing/2014/main" id="{52463BBB-5038-EA91-F0ED-4C2B45456BE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Zástupný symbol pro poznámky 2">
            <a:extLst>
              <a:ext uri="{FF2B5EF4-FFF2-40B4-BE49-F238E27FC236}">
                <a16:creationId xmlns:a16="http://schemas.microsoft.com/office/drawing/2014/main" id="{F94A9170-C5DD-EC78-8363-9D1A66B53F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Dodáváme rovněž odolné terénní počítače a jednotky…</a:t>
            </a:r>
          </a:p>
          <a:p>
            <a:endParaRPr lang="cs-CZ" dirty="0"/>
          </a:p>
          <a:p>
            <a:r>
              <a:rPr lang="cs-CZ" dirty="0"/>
              <a:t>Detaily jsou uvedeny na našich stránkách…</a:t>
            </a:r>
          </a:p>
          <a:p>
            <a:endParaRPr lang="cs-CZ" dirty="0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6C62EFEE-9141-1FA3-9C6A-315A8868A11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fld id="{3AC28F19-57F6-4A3C-A5C5-1C3100B01EC7}" type="slidenum">
              <a:rPr kumimoji="0" lang="cs-CZ" sz="1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t>4</a:t>
            </a:fld>
            <a:endParaRPr kumimoji="0" lang="cs-CZ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387047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3">
          <a:extLst>
            <a:ext uri="{FF2B5EF4-FFF2-40B4-BE49-F238E27FC236}">
              <a16:creationId xmlns:a16="http://schemas.microsoft.com/office/drawing/2014/main" id="{9C6B7DEC-D37D-5313-F24A-3EEB10C078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4" name="Google Shape;774;g136236a7353_0_13:notes">
            <a:extLst>
              <a:ext uri="{FF2B5EF4-FFF2-40B4-BE49-F238E27FC236}">
                <a16:creationId xmlns:a16="http://schemas.microsoft.com/office/drawing/2014/main" id="{DAE27B21-A2B5-EA7F-1613-03E92B44C5B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5" name="Google Shape;775;g136236a7353_0_13:notes">
            <a:extLst>
              <a:ext uri="{FF2B5EF4-FFF2-40B4-BE49-F238E27FC236}">
                <a16:creationId xmlns:a16="http://schemas.microsoft.com/office/drawing/2014/main" id="{D41816C2-8A64-05CE-26D3-6C1BBAF201B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cs-CZ" b="0" dirty="0"/>
              <a:t>V této krátké prezentaci se chci ale věnovat unikátnímu systému rozšířené reality Trimble </a:t>
            </a:r>
            <a:r>
              <a:rPr lang="cs-CZ" b="0" dirty="0" err="1"/>
              <a:t>SiteVision</a:t>
            </a:r>
            <a:r>
              <a:rPr lang="cs-CZ" b="0" dirty="0"/>
              <a:t>.</a:t>
            </a:r>
          </a:p>
          <a:p>
            <a:endParaRPr lang="cs-CZ" b="0" dirty="0"/>
          </a:p>
          <a:p>
            <a:r>
              <a:rPr lang="cs-CZ" b="0" dirty="0"/>
              <a:t>K čemu je technologie určena?</a:t>
            </a:r>
          </a:p>
          <a:p>
            <a:pPr lvl="1"/>
            <a:r>
              <a:rPr lang="cs-CZ" b="0" dirty="0"/>
              <a:t>K terénnímu využití při vizualizaci 3D modelů a projektovaných dat</a:t>
            </a:r>
          </a:p>
          <a:p>
            <a:pPr lvl="1"/>
            <a:r>
              <a:rPr lang="cs-CZ" b="0" dirty="0"/>
              <a:t>K vizualizaci skryté infrastruktury</a:t>
            </a:r>
          </a:p>
          <a:p>
            <a:pPr marL="457200" marR="0" lvl="0" indent="-298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tabLst/>
              <a:defRPr/>
            </a:pPr>
            <a:r>
              <a:rPr lang="cs-CZ" b="0" dirty="0"/>
              <a:t>tedy u</a:t>
            </a:r>
            <a:r>
              <a:rPr lang="cs-CZ" dirty="0"/>
              <a:t>možňuje zobrazovat 3D modely, stavební projekty a geografická data přímo v reálném prostředí pomocí rozšířené reality (AR).</a:t>
            </a:r>
          </a:p>
          <a:p>
            <a:pPr lvl="0"/>
            <a:endParaRPr lang="cs-CZ" b="0" dirty="0"/>
          </a:p>
          <a:p>
            <a:pPr lvl="0"/>
            <a:r>
              <a:rPr lang="cs-CZ" b="0" dirty="0"/>
              <a:t>Kompaktní ruční jednotka se skládá v podstatě ze 4 senzorů …</a:t>
            </a:r>
          </a:p>
          <a:p>
            <a:pPr marL="457200" marR="0" lvl="0" indent="-298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tabLst/>
              <a:defRPr/>
            </a:pPr>
            <a:endParaRPr lang="cs-CZ" b="0" dirty="0"/>
          </a:p>
          <a:p>
            <a:pPr marL="457200" marR="0" lvl="0" indent="-298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tabLst/>
              <a:defRPr/>
            </a:pPr>
            <a:r>
              <a:rPr lang="cs-CZ" b="0" dirty="0"/>
              <a:t>Unikátní a cenné je to, že při této vizualizaci využívá</a:t>
            </a:r>
            <a:r>
              <a:rPr lang="cs-CZ" dirty="0"/>
              <a:t> díky integrovanému GNSS systému přesné lokalizační služby, což zajišťuje správné umístění dat a modelů na reálné prostředí.</a:t>
            </a:r>
          </a:p>
          <a:p>
            <a:pPr lvl="0"/>
            <a:endParaRPr lang="cs-CZ" b="0" dirty="0"/>
          </a:p>
        </p:txBody>
      </p:sp>
    </p:spTree>
    <p:extLst>
      <p:ext uri="{BB962C8B-B14F-4D97-AF65-F5344CB8AC3E}">
        <p14:creationId xmlns:p14="http://schemas.microsoft.com/office/powerpoint/2010/main" val="29284761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3">
          <a:extLst>
            <a:ext uri="{FF2B5EF4-FFF2-40B4-BE49-F238E27FC236}">
              <a16:creationId xmlns:a16="http://schemas.microsoft.com/office/drawing/2014/main" id="{2E8518FD-CD14-EA1C-BC65-2C9EE0E8B2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4" name="Google Shape;774;g136236a7353_0_13:notes">
            <a:extLst>
              <a:ext uri="{FF2B5EF4-FFF2-40B4-BE49-F238E27FC236}">
                <a16:creationId xmlns:a16="http://schemas.microsoft.com/office/drawing/2014/main" id="{416BDE80-DA90-5D53-5A80-28CCCF57933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5" name="Google Shape;775;g136236a7353_0_13:notes">
            <a:extLst>
              <a:ext uri="{FF2B5EF4-FFF2-40B4-BE49-F238E27FC236}">
                <a16:creationId xmlns:a16="http://schemas.microsoft.com/office/drawing/2014/main" id="{2AAE6404-5691-E0DA-FD22-B21414E881E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cs-CZ" b="0" dirty="0" err="1"/>
              <a:t>SiteVision</a:t>
            </a:r>
            <a:r>
              <a:rPr lang="cs-CZ" b="0" dirty="0"/>
              <a:t> je kompatibilní s mnoha formáty GIS a CAD dat, jako jsou DWG, IFC, RVT a další, umožňuje hladkou integraci projektových souborů.</a:t>
            </a:r>
          </a:p>
          <a:p>
            <a:endParaRPr lang="cs-CZ" b="0" dirty="0"/>
          </a:p>
          <a:p>
            <a:r>
              <a:rPr lang="cs-CZ" b="0" dirty="0"/>
              <a:t>Vyznačuje se intuitivním ovládáním, takže uživatelé mohou snadno ovládat aplikaci pomocí chytrých telefonů nebo tabletů s jednoduchým uživatelským rozhraním bez složitého školení.</a:t>
            </a:r>
          </a:p>
          <a:p>
            <a:endParaRPr lang="cs-CZ" b="0" dirty="0"/>
          </a:p>
          <a:p>
            <a:r>
              <a:rPr lang="cs-CZ" b="0" dirty="0"/>
              <a:t>Má široké spektrum využití pro rychlé a přesné rozhodování v terénu… a v neposlední řadě se stává i neocenitelným pomocníkem při práci s DTM. 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5627543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4" name="Google Shape;774;g136236a7353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5" name="Google Shape;775;g136236a7353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cs-CZ" b="0" dirty="0" err="1"/>
              <a:t>SiteVision</a:t>
            </a:r>
            <a:r>
              <a:rPr lang="cs-CZ" b="0" dirty="0"/>
              <a:t> zvládá kromě vizualizací i základní měřické úlohy a lze s ním sbírat data</a:t>
            </a:r>
          </a:p>
          <a:p>
            <a:pPr marL="457200" lvl="1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lang="cs-CZ" b="0" dirty="0"/>
          </a:p>
          <a:p>
            <a:pPr marL="457200" lvl="1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cs-CZ" b="0" dirty="0"/>
              <a:t>Zobrazení nabídky funkcí -  zobrazí se stisknutím, nebo povytažením spodní lišty</a:t>
            </a:r>
          </a:p>
          <a:p>
            <a:pPr marL="457200" lvl="1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lang="cs-CZ" b="0" dirty="0"/>
          </a:p>
          <a:p>
            <a:pPr marL="457200" lvl="1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cs-CZ" b="0" dirty="0" err="1"/>
              <a:t>ToDo</a:t>
            </a:r>
            <a:r>
              <a:rPr lang="cs-CZ" b="0" dirty="0"/>
              <a:t> – funkcionalita přidávání úkolů z Trimble </a:t>
            </a:r>
            <a:r>
              <a:rPr lang="cs-CZ" b="0" dirty="0" err="1"/>
              <a:t>Connect</a:t>
            </a:r>
            <a:endParaRPr lang="cs-CZ" b="0" dirty="0"/>
          </a:p>
          <a:p>
            <a:pPr marL="457200" lvl="1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lang="cs-CZ" b="0" dirty="0"/>
          </a:p>
          <a:p>
            <a:pPr marL="457200" lvl="1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cs-CZ" b="0" dirty="0"/>
              <a:t>Měření </a:t>
            </a:r>
            <a:r>
              <a:rPr lang="cs-CZ" b="0" dirty="0" err="1"/>
              <a:t>Cut</a:t>
            </a:r>
            <a:r>
              <a:rPr lang="cs-CZ" b="0" dirty="0"/>
              <a:t>/Fill – zaznamenává rozdíl mezi terénem a nahraným modelem </a:t>
            </a:r>
          </a:p>
          <a:p>
            <a:pPr marL="457200" lvl="1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lang="cs-CZ" b="0" dirty="0"/>
          </a:p>
          <a:p>
            <a:pPr marL="457200" lvl="1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cs-CZ" b="0" dirty="0"/>
              <a:t>Plane </a:t>
            </a:r>
            <a:r>
              <a:rPr lang="cs-CZ" b="0" dirty="0" err="1"/>
              <a:t>app</a:t>
            </a:r>
            <a:r>
              <a:rPr lang="cs-CZ" b="0" dirty="0"/>
              <a:t> - umožňuje navrhovat rovné nebo svažité povrchy (roviny), kompatibilní s Trimble </a:t>
            </a:r>
            <a:r>
              <a:rPr lang="cs-CZ" b="0" dirty="0" err="1"/>
              <a:t>Earthworks</a:t>
            </a:r>
            <a:r>
              <a:rPr lang="cs-CZ" b="0" dirty="0"/>
              <a:t> a Trimble Business Center</a:t>
            </a:r>
          </a:p>
          <a:p>
            <a:pPr marL="457200" lvl="1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lang="cs-CZ" b="0" dirty="0"/>
          </a:p>
          <a:p>
            <a:pPr marL="457200" lvl="1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cs-CZ" b="0" dirty="0"/>
              <a:t>Profile </a:t>
            </a:r>
            <a:r>
              <a:rPr lang="cs-CZ" b="0" dirty="0" err="1"/>
              <a:t>app</a:t>
            </a:r>
            <a:r>
              <a:rPr lang="cs-CZ" b="0" dirty="0"/>
              <a:t> – umožňuje navrhovat liniové příkopy, hradby atd., kompatibilní s Trimble </a:t>
            </a:r>
            <a:r>
              <a:rPr lang="cs-CZ" b="0" dirty="0" err="1"/>
              <a:t>Earthworks</a:t>
            </a:r>
            <a:r>
              <a:rPr lang="cs-CZ" b="0" dirty="0"/>
              <a:t> a Trimble Business Center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0" name="Google Shape;790;g136236a7353_0_9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1" name="Google Shape;791;g136236a7353_0_9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dirty="0"/>
              <a:t>Nabízí rovněž pro určení přesné polohy objektů zobrazovat nebo promítat plány v PDF přímo v terénu</a:t>
            </a:r>
            <a:endParaRPr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" name="Google Shape;798;g136236a7353_0_94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9" name="Google Shape;799;g136236a7353_0_94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dirty="0"/>
              <a:t>Podle toho, jaký senzor k práci zvolíme nebo máme k dispozici, můžeme volit způsoby měření</a:t>
            </a:r>
            <a:endParaRPr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7" name="Google Shape;827;gf432abb334_0_45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8" name="Google Shape;828;gf432abb334_0_458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dirty="0" err="1"/>
              <a:t>SiteVision</a:t>
            </a:r>
            <a:r>
              <a:rPr lang="cs-CZ" dirty="0"/>
              <a:t> je jednoduchým nástrojem pro měření kubatur v terénu.</a:t>
            </a:r>
            <a:endParaRPr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0" name="Google Shape;820;g136236a7353_0_97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1" name="Google Shape;821;g136236a7353_0_97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dirty="0"/>
              <a:t>V době, kdy vstupuje do praxe digitální tech. mapa a máme k dispozici veškerá data, která obsahuje, je jasné, že </a:t>
            </a:r>
            <a:r>
              <a:rPr lang="cs-CZ" dirty="0" err="1"/>
              <a:t>SiteVision</a:t>
            </a:r>
            <a:r>
              <a:rPr lang="cs-CZ" dirty="0"/>
              <a:t> se stane významným pomocníkem, který zjednoduší práce v terénu a rozhodovací procesy, protože umožňuje…</a:t>
            </a:r>
            <a:endParaRPr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9">
          <a:extLst>
            <a:ext uri="{FF2B5EF4-FFF2-40B4-BE49-F238E27FC236}">
              <a16:creationId xmlns:a16="http://schemas.microsoft.com/office/drawing/2014/main" id="{208C76AE-B17D-AE92-E081-69C2A6A145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0" name="Google Shape;820;g136236a7353_0_975:notes">
            <a:extLst>
              <a:ext uri="{FF2B5EF4-FFF2-40B4-BE49-F238E27FC236}">
                <a16:creationId xmlns:a16="http://schemas.microsoft.com/office/drawing/2014/main" id="{C32CFA0B-402A-B5C6-479E-4C875C02AAA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1" name="Google Shape;821;g136236a7353_0_975:notes">
            <a:extLst>
              <a:ext uri="{FF2B5EF4-FFF2-40B4-BE49-F238E27FC236}">
                <a16:creationId xmlns:a16="http://schemas.microsoft.com/office/drawing/2014/main" id="{C3F2EBCB-6729-86E1-9EF1-2779F6B8BA6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dirty="0"/>
              <a:t>Příklad zobrazení Základní prostorové situace (ZPS) z dat DTM – zobrazení skryté podzemní infrastruktury…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581214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9">
          <a:extLst>
            <a:ext uri="{FF2B5EF4-FFF2-40B4-BE49-F238E27FC236}">
              <a16:creationId xmlns:a16="http://schemas.microsoft.com/office/drawing/2014/main" id="{9218A59C-271F-673C-FEE1-A8D4348BD8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0" name="Google Shape;820;g136236a7353_0_975:notes">
            <a:extLst>
              <a:ext uri="{FF2B5EF4-FFF2-40B4-BE49-F238E27FC236}">
                <a16:creationId xmlns:a16="http://schemas.microsoft.com/office/drawing/2014/main" id="{DAADBF12-F8E6-FF6B-0228-5C97709B73C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1" name="Google Shape;821;g136236a7353_0_975:notes">
            <a:extLst>
              <a:ext uri="{FF2B5EF4-FFF2-40B4-BE49-F238E27FC236}">
                <a16:creationId xmlns:a16="http://schemas.microsoft.com/office/drawing/2014/main" id="{8FC85C20-5A2A-8695-F41D-215DA306C4F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b="0" dirty="0"/>
              <a:t>K importu, sdílení a správě dat slouží služba (cloud) Trimble </a:t>
            </a:r>
            <a:r>
              <a:rPr lang="cs-CZ" b="0" dirty="0" err="1"/>
              <a:t>Connect</a:t>
            </a:r>
            <a:r>
              <a:rPr lang="cs-CZ" b="0" dirty="0"/>
              <a:t> jako součást balíčku.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cs-CZ" b="0" dirty="0"/>
          </a:p>
          <a:p>
            <a:pPr marL="457200" lvl="1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b="0" dirty="0"/>
              <a:t>Integrace dat: Trimble </a:t>
            </a:r>
            <a:r>
              <a:rPr lang="cs-CZ" b="0" dirty="0" err="1"/>
              <a:t>Connect</a:t>
            </a:r>
            <a:r>
              <a:rPr lang="cs-CZ" b="0" dirty="0"/>
              <a:t> umožňuje centralizované ukládání a správu projektových dat využitelných v aplikaci </a:t>
            </a:r>
            <a:r>
              <a:rPr lang="cs-CZ" b="0" dirty="0" err="1"/>
              <a:t>SiteVision</a:t>
            </a:r>
            <a:r>
              <a:rPr lang="cs-CZ" b="0" dirty="0"/>
              <a:t>.</a:t>
            </a:r>
          </a:p>
          <a:p>
            <a:pPr marL="457200" lvl="1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cs-CZ" b="0" dirty="0"/>
          </a:p>
          <a:p>
            <a:pPr marL="457200" lvl="1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b="0" dirty="0"/>
              <a:t>Sdílení 3D modelů: Uživatelé mohou snadno vzájemně sdílet a přistupovat k 3D modelům v reálném čase. </a:t>
            </a:r>
          </a:p>
          <a:p>
            <a:pPr marL="457200" lvl="1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cs-CZ" b="0" dirty="0"/>
          </a:p>
          <a:p>
            <a:pPr marL="457200" lvl="1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b="0" dirty="0"/>
              <a:t>Správa verzí a revizí: Platforma umožňuje sledování změn a revizí projektových dat, což zajišťuje transparentnost a kontrolu nad vývojem projektu.</a:t>
            </a:r>
          </a:p>
          <a:p>
            <a:pPr marL="457200" lvl="1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cs-CZ" b="0" dirty="0"/>
          </a:p>
          <a:p>
            <a:pPr marL="457200" lvl="1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b="0" dirty="0"/>
              <a:t>Komunikace v reálném čase: Integrace s Trimble </a:t>
            </a:r>
            <a:r>
              <a:rPr lang="cs-CZ" b="0" dirty="0" err="1"/>
              <a:t>Connect</a:t>
            </a:r>
            <a:r>
              <a:rPr lang="cs-CZ" b="0" dirty="0"/>
              <a:t> umožňuje okamžitou komunikaci mezi členy týmu, což zrychluje rozhodovací procesy.</a:t>
            </a:r>
          </a:p>
          <a:p>
            <a:pPr marL="457200" lvl="1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cs-CZ" b="0" dirty="0"/>
          </a:p>
          <a:p>
            <a:pPr marL="457200" lvl="1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b="0" dirty="0"/>
              <a:t>Přístup z různých zařízení: Trimble </a:t>
            </a:r>
            <a:r>
              <a:rPr lang="cs-CZ" b="0" dirty="0" err="1"/>
              <a:t>Connect</a:t>
            </a:r>
            <a:r>
              <a:rPr lang="cs-CZ" b="0" dirty="0"/>
              <a:t> je přístupný z různých zařízení, včetně mobilních telefonů a tabletů, což umožňuje flexibilní práci na staveništi. </a:t>
            </a:r>
          </a:p>
          <a:p>
            <a:pPr marL="457200" lvl="1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cs-CZ" b="0" dirty="0"/>
          </a:p>
          <a:p>
            <a:pPr marL="457200" lvl="1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b="0" dirty="0"/>
              <a:t>Integrace s dalšími nástroji: Trimble </a:t>
            </a:r>
            <a:r>
              <a:rPr lang="cs-CZ" b="0" dirty="0" err="1"/>
              <a:t>Connect</a:t>
            </a:r>
            <a:r>
              <a:rPr lang="cs-CZ" b="0" dirty="0"/>
              <a:t> podporuje integraci s dalšími softwary a nástroji, což umožňuje přizpůsobení platformy specifickým potřebám projektu a týmu. Dá se kombinovat s </a:t>
            </a:r>
            <a:r>
              <a:rPr lang="cs-CZ" b="0" dirty="0" err="1"/>
              <a:t>Penmap</a:t>
            </a:r>
            <a:r>
              <a:rPr lang="cs-CZ" b="0" dirty="0"/>
              <a:t>, </a:t>
            </a:r>
            <a:r>
              <a:rPr lang="cs-CZ" b="0" dirty="0" err="1"/>
              <a:t>Teraflex</a:t>
            </a:r>
            <a:r>
              <a:rPr lang="cs-CZ" b="0" dirty="0"/>
              <a:t>, Access, TBC…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13621393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9">
          <a:extLst>
            <a:ext uri="{FF2B5EF4-FFF2-40B4-BE49-F238E27FC236}">
              <a16:creationId xmlns:a16="http://schemas.microsoft.com/office/drawing/2014/main" id="{D3E961D1-C24B-8D64-4ED8-32F0C477B8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0" name="Google Shape;820;g136236a7353_0_975:notes">
            <a:extLst>
              <a:ext uri="{FF2B5EF4-FFF2-40B4-BE49-F238E27FC236}">
                <a16:creationId xmlns:a16="http://schemas.microsoft.com/office/drawing/2014/main" id="{B3E3A8F0-2887-36B8-5911-49BD9FB8FB1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1" name="Google Shape;821;g136236a7353_0_975:notes">
            <a:extLst>
              <a:ext uri="{FF2B5EF4-FFF2-40B4-BE49-F238E27FC236}">
                <a16:creationId xmlns:a16="http://schemas.microsoft.com/office/drawing/2014/main" id="{57AC4A3C-AF19-44AB-74A5-83ED609A1B9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55374408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1">
          <a:extLst>
            <a:ext uri="{FF2B5EF4-FFF2-40B4-BE49-F238E27FC236}">
              <a16:creationId xmlns:a16="http://schemas.microsoft.com/office/drawing/2014/main" id="{6EF7E1AC-6C3E-567E-FE34-B4732EAFD2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2" name="Google Shape;742;gf432abb334_0_3838:notes">
            <a:extLst>
              <a:ext uri="{FF2B5EF4-FFF2-40B4-BE49-F238E27FC236}">
                <a16:creationId xmlns:a16="http://schemas.microsoft.com/office/drawing/2014/main" id="{8B61F7ED-56BF-FFFC-408E-E6A434797AE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3" name="Google Shape;743;gf432abb334_0_3838:notes">
            <a:extLst>
              <a:ext uri="{FF2B5EF4-FFF2-40B4-BE49-F238E27FC236}">
                <a16:creationId xmlns:a16="http://schemas.microsoft.com/office/drawing/2014/main" id="{BBFF0B48-D9DF-474B-E5FD-B13F8E307DD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 dirty="0"/>
          </a:p>
        </p:txBody>
      </p:sp>
    </p:spTree>
    <p:extLst>
      <p:ext uri="{BB962C8B-B14F-4D97-AF65-F5344CB8AC3E}">
        <p14:creationId xmlns:p14="http://schemas.microsoft.com/office/powerpoint/2010/main" val="29802350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 A" type="title">
  <p:cSld name="TITLE">
    <p:bg>
      <p:bgPr>
        <a:solidFill>
          <a:schemeClr val="lt2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0" y="3210750"/>
            <a:ext cx="9144000" cy="1932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title"/>
          </p:nvPr>
        </p:nvSpPr>
        <p:spPr>
          <a:xfrm>
            <a:off x="676650" y="1932750"/>
            <a:ext cx="7784100" cy="12780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320025" tIns="91425" rIns="3200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ubTitle" idx="1"/>
          </p:nvPr>
        </p:nvSpPr>
        <p:spPr>
          <a:xfrm>
            <a:off x="676650" y="3175675"/>
            <a:ext cx="7790400" cy="13131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320025" tIns="228600" rIns="3200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subTitle" idx="2"/>
          </p:nvPr>
        </p:nvSpPr>
        <p:spPr>
          <a:xfrm>
            <a:off x="676650" y="1286425"/>
            <a:ext cx="7784100" cy="6744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228600" tIns="228600" rIns="228600" bIns="228600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2pPr>
            <a:lvl3pPr lvl="2" algn="r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3pPr>
            <a:lvl4pPr lvl="3" algn="r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4pPr>
            <a:lvl5pPr lvl="4" algn="r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5pPr>
            <a:lvl6pPr lvl="5" algn="r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6pPr>
            <a:lvl7pPr lvl="6" algn="r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7pPr>
            <a:lvl8pPr lvl="7" algn="r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8pPr>
            <a:lvl9pPr lvl="8" algn="r" rtl="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4" name="Google Shape;14;p2"/>
          <p:cNvSpPr txBox="1"/>
          <p:nvPr/>
        </p:nvSpPr>
        <p:spPr>
          <a:xfrm>
            <a:off x="676650" y="4499000"/>
            <a:ext cx="5193600" cy="6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20025" tIns="27430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accent5"/>
                </a:solidFill>
                <a:latin typeface="Open Sans"/>
                <a:ea typeface="Open Sans"/>
                <a:cs typeface="Open Sans"/>
                <a:sym typeface="Open Sans"/>
              </a:rPr>
              <a:t>© 2022 Trimble, Inc - All Rights Reserved - Confidential and Proprietary Information</a:t>
            </a:r>
            <a:endParaRPr sz="700">
              <a:solidFill>
                <a:schemeClr val="accent5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5" name="Google Shape;15;p2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buNone/>
              <a:defRPr sz="13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rtl="0">
              <a:buNone/>
              <a:defRPr sz="13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rtl="0">
              <a:buNone/>
              <a:defRPr sz="13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rtl="0">
              <a:buNone/>
              <a:defRPr sz="13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rtl="0">
              <a:buNone/>
              <a:defRPr sz="13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rtl="0">
              <a:buNone/>
              <a:defRPr sz="13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rtl="0">
              <a:buNone/>
              <a:defRPr sz="13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rtl="0">
              <a:buNone/>
              <a:defRPr sz="13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rtl="0">
              <a:buNone/>
              <a:defRPr sz="13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16" name="Google Shape;16;p2"/>
          <p:cNvPicPr preferRelativeResize="0"/>
          <p:nvPr/>
        </p:nvPicPr>
        <p:blipFill rotWithShape="1">
          <a:blip r:embed="rId2">
            <a:alphaModFix/>
          </a:blip>
          <a:srcRect l="-6337" t="-26382" r="-3685" b="-31123"/>
          <a:stretch/>
        </p:blipFill>
        <p:spPr>
          <a:xfrm>
            <a:off x="7911250" y="4650525"/>
            <a:ext cx="1085902" cy="3504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 B">
  <p:cSld name="TITLE_1">
    <p:bg>
      <p:bgPr>
        <a:solidFill>
          <a:schemeClr val="lt2"/>
        </a:solidFill>
        <a:effectLst/>
      </p:bgPr>
    </p:bg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/>
          <p:nvPr/>
        </p:nvSpPr>
        <p:spPr>
          <a:xfrm>
            <a:off x="0" y="0"/>
            <a:ext cx="65196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" name="Google Shape;19;p3"/>
          <p:cNvSpPr/>
          <p:nvPr/>
        </p:nvSpPr>
        <p:spPr>
          <a:xfrm>
            <a:off x="676775" y="1289300"/>
            <a:ext cx="5193600" cy="3200400"/>
          </a:xfrm>
          <a:prstGeom prst="rect">
            <a:avLst/>
          </a:prstGeom>
          <a:solidFill>
            <a:srgbClr val="005F9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title"/>
          </p:nvPr>
        </p:nvSpPr>
        <p:spPr>
          <a:xfrm>
            <a:off x="676650" y="1932750"/>
            <a:ext cx="6492000" cy="12780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320025" tIns="91425" rIns="3200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21" name="Google Shape;21;p3"/>
          <p:cNvSpPr txBox="1">
            <a:spLocks noGrp="1"/>
          </p:cNvSpPr>
          <p:nvPr>
            <p:ph type="subTitle" idx="1"/>
          </p:nvPr>
        </p:nvSpPr>
        <p:spPr>
          <a:xfrm>
            <a:off x="676650" y="3210750"/>
            <a:ext cx="6492000" cy="12780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320025" tIns="228600" rIns="3200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pic>
        <p:nvPicPr>
          <p:cNvPr id="22" name="Google Shape;22;p3"/>
          <p:cNvPicPr preferRelativeResize="0"/>
          <p:nvPr/>
        </p:nvPicPr>
        <p:blipFill rotWithShape="1">
          <a:blip r:embed="rId2">
            <a:alphaModFix/>
          </a:blip>
          <a:srcRect l="-10650" t="-21438" r="-18132" b="-28060"/>
          <a:stretch/>
        </p:blipFill>
        <p:spPr>
          <a:xfrm>
            <a:off x="867150" y="825575"/>
            <a:ext cx="1271024" cy="332600"/>
          </a:xfrm>
          <a:prstGeom prst="rect">
            <a:avLst/>
          </a:prstGeom>
          <a:noFill/>
          <a:ln>
            <a:noFill/>
          </a:ln>
        </p:spPr>
      </p:pic>
      <p:sp>
        <p:nvSpPr>
          <p:cNvPr id="23" name="Google Shape;23;p3"/>
          <p:cNvSpPr txBox="1"/>
          <p:nvPr/>
        </p:nvSpPr>
        <p:spPr>
          <a:xfrm>
            <a:off x="676650" y="4499000"/>
            <a:ext cx="5193600" cy="6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20025" tIns="27430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accent5"/>
                </a:solidFill>
                <a:latin typeface="Open Sans"/>
                <a:ea typeface="Open Sans"/>
                <a:cs typeface="Open Sans"/>
                <a:sym typeface="Open Sans"/>
              </a:rPr>
              <a:t>© 2022 Trimble, Inc - All Rights Reserved - Confidential and Proprietary Information</a:t>
            </a:r>
            <a:endParaRPr sz="700">
              <a:solidFill>
                <a:schemeClr val="accent5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24" name="Google Shape;24;p3"/>
          <p:cNvSpPr txBox="1">
            <a:spLocks noGrp="1"/>
          </p:cNvSpPr>
          <p:nvPr>
            <p:ph type="subTitle" idx="2"/>
          </p:nvPr>
        </p:nvSpPr>
        <p:spPr>
          <a:xfrm>
            <a:off x="677050" y="1286425"/>
            <a:ext cx="6492000" cy="6693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228600" tIns="228600" rIns="228600" bIns="228600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2pPr>
            <a:lvl3pPr lvl="2" algn="r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3pPr>
            <a:lvl4pPr lvl="3" algn="r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4pPr>
            <a:lvl5pPr lvl="4" algn="r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5pPr>
            <a:lvl6pPr lvl="5" algn="r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6pPr>
            <a:lvl7pPr lvl="6" algn="r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7pPr>
            <a:lvl8pPr lvl="7" algn="r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8pPr>
            <a:lvl9pPr lvl="8" algn="r" rtl="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5" name="Google Shape;25;p3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buNone/>
              <a:defRPr sz="13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rtl="0">
              <a:buNone/>
              <a:defRPr sz="13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rtl="0">
              <a:buNone/>
              <a:defRPr sz="13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rtl="0">
              <a:buNone/>
              <a:defRPr sz="13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rtl="0">
              <a:buNone/>
              <a:defRPr sz="13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rtl="0">
              <a:buNone/>
              <a:defRPr sz="13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rtl="0">
              <a:buNone/>
              <a:defRPr sz="13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rtl="0">
              <a:buNone/>
              <a:defRPr sz="13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rtl="0">
              <a:buNone/>
              <a:defRPr sz="13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Agenda B">
  <p:cSld name="CUSTOM_1">
    <p:bg>
      <p:bgPr>
        <a:solidFill>
          <a:schemeClr val="lt2"/>
        </a:solidFill>
        <a:effectLst/>
      </p:bgPr>
    </p:bg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5"/>
          <p:cNvSpPr/>
          <p:nvPr/>
        </p:nvSpPr>
        <p:spPr>
          <a:xfrm>
            <a:off x="0" y="0"/>
            <a:ext cx="32736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</a:t>
            </a:r>
            <a:endParaRPr/>
          </a:p>
        </p:txBody>
      </p:sp>
      <p:sp>
        <p:nvSpPr>
          <p:cNvPr id="44" name="Google Shape;44;p5"/>
          <p:cNvSpPr/>
          <p:nvPr/>
        </p:nvSpPr>
        <p:spPr>
          <a:xfrm>
            <a:off x="0" y="-75"/>
            <a:ext cx="3122100" cy="51435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" name="Google Shape;45;p5"/>
          <p:cNvSpPr txBox="1">
            <a:spLocks noGrp="1"/>
          </p:cNvSpPr>
          <p:nvPr>
            <p:ph type="subTitle" idx="1"/>
          </p:nvPr>
        </p:nvSpPr>
        <p:spPr>
          <a:xfrm>
            <a:off x="676800" y="1282000"/>
            <a:ext cx="1298400" cy="1293600"/>
          </a:xfrm>
          <a:prstGeom prst="rect">
            <a:avLst/>
          </a:prstGeom>
        </p:spPr>
        <p:txBody>
          <a:bodyPr spcFirstLastPara="1" wrap="square" lIns="0" tIns="91425" rIns="0" bIns="0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None/>
              <a:defRPr sz="11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6" name="Google Shape;46;p5"/>
          <p:cNvSpPr txBox="1">
            <a:spLocks noGrp="1"/>
          </p:cNvSpPr>
          <p:nvPr>
            <p:ph type="title"/>
          </p:nvPr>
        </p:nvSpPr>
        <p:spPr>
          <a:xfrm>
            <a:off x="676800" y="653450"/>
            <a:ext cx="1298400" cy="642900"/>
          </a:xfrm>
          <a:prstGeom prst="rect">
            <a:avLst/>
          </a:prstGeom>
        </p:spPr>
        <p:txBody>
          <a:bodyPr spcFirstLastPara="1" wrap="square" lIns="0" tIns="0" rIns="0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47" name="Google Shape;47;p5"/>
          <p:cNvSpPr txBox="1">
            <a:spLocks noGrp="1"/>
          </p:cNvSpPr>
          <p:nvPr>
            <p:ph type="subTitle" idx="2"/>
          </p:nvPr>
        </p:nvSpPr>
        <p:spPr>
          <a:xfrm>
            <a:off x="3273600" y="653450"/>
            <a:ext cx="51939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20025" tIns="91425" rIns="320025" bIns="0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1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8" name="Google Shape;48;p5"/>
          <p:cNvSpPr txBox="1">
            <a:spLocks noGrp="1"/>
          </p:cNvSpPr>
          <p:nvPr>
            <p:ph type="body" idx="3"/>
          </p:nvPr>
        </p:nvSpPr>
        <p:spPr>
          <a:xfrm>
            <a:off x="3273600" y="973550"/>
            <a:ext cx="51939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20025" tIns="91425" rIns="320025" bIns="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66700" rtl="0">
              <a:spcBef>
                <a:spcPts val="1600"/>
              </a:spcBef>
              <a:spcAft>
                <a:spcPts val="0"/>
              </a:spcAft>
              <a:buSzPts val="600"/>
              <a:buChar char="○"/>
              <a:defRPr sz="600"/>
            </a:lvl2pPr>
            <a:lvl3pPr marL="1371600" lvl="2" indent="-266700" rtl="0">
              <a:spcBef>
                <a:spcPts val="1600"/>
              </a:spcBef>
              <a:spcAft>
                <a:spcPts val="0"/>
              </a:spcAft>
              <a:buSzPts val="600"/>
              <a:buChar char="■"/>
              <a:defRPr sz="600"/>
            </a:lvl3pPr>
            <a:lvl4pPr marL="1828800" lvl="3" indent="-266700" rtl="0">
              <a:spcBef>
                <a:spcPts val="1600"/>
              </a:spcBef>
              <a:spcAft>
                <a:spcPts val="0"/>
              </a:spcAft>
              <a:buSzPts val="600"/>
              <a:buChar char="●"/>
              <a:defRPr sz="600"/>
            </a:lvl4pPr>
            <a:lvl5pPr marL="2286000" lvl="4" indent="-266700" rtl="0">
              <a:spcBef>
                <a:spcPts val="1600"/>
              </a:spcBef>
              <a:spcAft>
                <a:spcPts val="0"/>
              </a:spcAft>
              <a:buSzPts val="600"/>
              <a:buChar char="○"/>
              <a:defRPr sz="600"/>
            </a:lvl5pPr>
            <a:lvl6pPr marL="2743200" lvl="5" indent="-266700" rtl="0">
              <a:spcBef>
                <a:spcPts val="1600"/>
              </a:spcBef>
              <a:spcAft>
                <a:spcPts val="0"/>
              </a:spcAft>
              <a:buSzPts val="600"/>
              <a:buChar char="■"/>
              <a:defRPr sz="600"/>
            </a:lvl6pPr>
            <a:lvl7pPr marL="3200400" lvl="6" indent="-266700" rtl="0">
              <a:spcBef>
                <a:spcPts val="1600"/>
              </a:spcBef>
              <a:spcAft>
                <a:spcPts val="0"/>
              </a:spcAft>
              <a:buSzPts val="600"/>
              <a:buChar char="●"/>
              <a:defRPr sz="600"/>
            </a:lvl7pPr>
            <a:lvl8pPr marL="3657600" lvl="7" indent="-266700" rtl="0">
              <a:spcBef>
                <a:spcPts val="1600"/>
              </a:spcBef>
              <a:spcAft>
                <a:spcPts val="0"/>
              </a:spcAft>
              <a:buSzPts val="600"/>
              <a:buChar char="○"/>
              <a:defRPr sz="600"/>
            </a:lvl8pPr>
            <a:lvl9pPr marL="4114800" lvl="8" indent="-266700" rtl="0">
              <a:spcBef>
                <a:spcPts val="1600"/>
              </a:spcBef>
              <a:spcAft>
                <a:spcPts val="1600"/>
              </a:spcAft>
              <a:buSzPts val="600"/>
              <a:buChar char="■"/>
              <a:defRPr sz="600"/>
            </a:lvl9pPr>
          </a:lstStyle>
          <a:p>
            <a:endParaRPr/>
          </a:p>
        </p:txBody>
      </p:sp>
      <p:sp>
        <p:nvSpPr>
          <p:cNvPr id="49" name="Google Shape;49;p5"/>
          <p:cNvSpPr txBox="1">
            <a:spLocks noGrp="1"/>
          </p:cNvSpPr>
          <p:nvPr>
            <p:ph type="subTitle" idx="4"/>
          </p:nvPr>
        </p:nvSpPr>
        <p:spPr>
          <a:xfrm>
            <a:off x="3273500" y="1291413"/>
            <a:ext cx="51939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20025" tIns="91425" rIns="320025" bIns="0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1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0" name="Google Shape;50;p5"/>
          <p:cNvSpPr txBox="1">
            <a:spLocks noGrp="1"/>
          </p:cNvSpPr>
          <p:nvPr>
            <p:ph type="body" idx="5"/>
          </p:nvPr>
        </p:nvSpPr>
        <p:spPr>
          <a:xfrm>
            <a:off x="3273500" y="1611513"/>
            <a:ext cx="51939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20025" tIns="91425" rIns="320025" bIns="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66700" rtl="0">
              <a:spcBef>
                <a:spcPts val="1600"/>
              </a:spcBef>
              <a:spcAft>
                <a:spcPts val="0"/>
              </a:spcAft>
              <a:buSzPts val="600"/>
              <a:buChar char="○"/>
              <a:defRPr sz="600"/>
            </a:lvl2pPr>
            <a:lvl3pPr marL="1371600" lvl="2" indent="-266700" rtl="0">
              <a:spcBef>
                <a:spcPts val="1600"/>
              </a:spcBef>
              <a:spcAft>
                <a:spcPts val="0"/>
              </a:spcAft>
              <a:buSzPts val="600"/>
              <a:buChar char="■"/>
              <a:defRPr sz="600"/>
            </a:lvl3pPr>
            <a:lvl4pPr marL="1828800" lvl="3" indent="-266700" rtl="0">
              <a:spcBef>
                <a:spcPts val="1600"/>
              </a:spcBef>
              <a:spcAft>
                <a:spcPts val="0"/>
              </a:spcAft>
              <a:buSzPts val="600"/>
              <a:buChar char="●"/>
              <a:defRPr sz="600"/>
            </a:lvl4pPr>
            <a:lvl5pPr marL="2286000" lvl="4" indent="-266700" rtl="0">
              <a:spcBef>
                <a:spcPts val="1600"/>
              </a:spcBef>
              <a:spcAft>
                <a:spcPts val="0"/>
              </a:spcAft>
              <a:buSzPts val="600"/>
              <a:buChar char="○"/>
              <a:defRPr sz="600"/>
            </a:lvl5pPr>
            <a:lvl6pPr marL="2743200" lvl="5" indent="-266700" rtl="0">
              <a:spcBef>
                <a:spcPts val="1600"/>
              </a:spcBef>
              <a:spcAft>
                <a:spcPts val="0"/>
              </a:spcAft>
              <a:buSzPts val="600"/>
              <a:buChar char="■"/>
              <a:defRPr sz="600"/>
            </a:lvl6pPr>
            <a:lvl7pPr marL="3200400" lvl="6" indent="-266700" rtl="0">
              <a:spcBef>
                <a:spcPts val="1600"/>
              </a:spcBef>
              <a:spcAft>
                <a:spcPts val="0"/>
              </a:spcAft>
              <a:buSzPts val="600"/>
              <a:buChar char="●"/>
              <a:defRPr sz="600"/>
            </a:lvl7pPr>
            <a:lvl8pPr marL="3657600" lvl="7" indent="-266700" rtl="0">
              <a:spcBef>
                <a:spcPts val="1600"/>
              </a:spcBef>
              <a:spcAft>
                <a:spcPts val="0"/>
              </a:spcAft>
              <a:buSzPts val="600"/>
              <a:buChar char="○"/>
              <a:defRPr sz="600"/>
            </a:lvl8pPr>
            <a:lvl9pPr marL="4114800" lvl="8" indent="-266700" rtl="0">
              <a:spcBef>
                <a:spcPts val="1600"/>
              </a:spcBef>
              <a:spcAft>
                <a:spcPts val="1600"/>
              </a:spcAft>
              <a:buSzPts val="600"/>
              <a:buChar char="■"/>
              <a:defRPr sz="600"/>
            </a:lvl9pPr>
          </a:lstStyle>
          <a:p>
            <a:endParaRPr/>
          </a:p>
        </p:txBody>
      </p:sp>
      <p:sp>
        <p:nvSpPr>
          <p:cNvPr id="51" name="Google Shape;51;p5"/>
          <p:cNvSpPr txBox="1">
            <a:spLocks noGrp="1"/>
          </p:cNvSpPr>
          <p:nvPr>
            <p:ph type="subTitle" idx="6"/>
          </p:nvPr>
        </p:nvSpPr>
        <p:spPr>
          <a:xfrm>
            <a:off x="3273500" y="1929375"/>
            <a:ext cx="51939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20025" tIns="91425" rIns="320025" bIns="0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1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2" name="Google Shape;52;p5"/>
          <p:cNvSpPr txBox="1">
            <a:spLocks noGrp="1"/>
          </p:cNvSpPr>
          <p:nvPr>
            <p:ph type="body" idx="7"/>
          </p:nvPr>
        </p:nvSpPr>
        <p:spPr>
          <a:xfrm>
            <a:off x="3273500" y="2249475"/>
            <a:ext cx="51939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20025" tIns="91425" rIns="320025" bIns="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66700" rtl="0">
              <a:spcBef>
                <a:spcPts val="1600"/>
              </a:spcBef>
              <a:spcAft>
                <a:spcPts val="0"/>
              </a:spcAft>
              <a:buSzPts val="600"/>
              <a:buChar char="○"/>
              <a:defRPr sz="600"/>
            </a:lvl2pPr>
            <a:lvl3pPr marL="1371600" lvl="2" indent="-266700" rtl="0">
              <a:spcBef>
                <a:spcPts val="1600"/>
              </a:spcBef>
              <a:spcAft>
                <a:spcPts val="0"/>
              </a:spcAft>
              <a:buSzPts val="600"/>
              <a:buChar char="■"/>
              <a:defRPr sz="600"/>
            </a:lvl3pPr>
            <a:lvl4pPr marL="1828800" lvl="3" indent="-266700" rtl="0">
              <a:spcBef>
                <a:spcPts val="1600"/>
              </a:spcBef>
              <a:spcAft>
                <a:spcPts val="0"/>
              </a:spcAft>
              <a:buSzPts val="600"/>
              <a:buChar char="●"/>
              <a:defRPr sz="600"/>
            </a:lvl4pPr>
            <a:lvl5pPr marL="2286000" lvl="4" indent="-266700" rtl="0">
              <a:spcBef>
                <a:spcPts val="1600"/>
              </a:spcBef>
              <a:spcAft>
                <a:spcPts val="0"/>
              </a:spcAft>
              <a:buSzPts val="600"/>
              <a:buChar char="○"/>
              <a:defRPr sz="600"/>
            </a:lvl5pPr>
            <a:lvl6pPr marL="2743200" lvl="5" indent="-266700" rtl="0">
              <a:spcBef>
                <a:spcPts val="1600"/>
              </a:spcBef>
              <a:spcAft>
                <a:spcPts val="0"/>
              </a:spcAft>
              <a:buSzPts val="600"/>
              <a:buChar char="■"/>
              <a:defRPr sz="600"/>
            </a:lvl6pPr>
            <a:lvl7pPr marL="3200400" lvl="6" indent="-266700" rtl="0">
              <a:spcBef>
                <a:spcPts val="1600"/>
              </a:spcBef>
              <a:spcAft>
                <a:spcPts val="0"/>
              </a:spcAft>
              <a:buSzPts val="600"/>
              <a:buChar char="●"/>
              <a:defRPr sz="600"/>
            </a:lvl7pPr>
            <a:lvl8pPr marL="3657600" lvl="7" indent="-266700" rtl="0">
              <a:spcBef>
                <a:spcPts val="1600"/>
              </a:spcBef>
              <a:spcAft>
                <a:spcPts val="0"/>
              </a:spcAft>
              <a:buSzPts val="600"/>
              <a:buChar char="○"/>
              <a:defRPr sz="600"/>
            </a:lvl8pPr>
            <a:lvl9pPr marL="4114800" lvl="8" indent="-266700" rtl="0">
              <a:spcBef>
                <a:spcPts val="1600"/>
              </a:spcBef>
              <a:spcAft>
                <a:spcPts val="1600"/>
              </a:spcAft>
              <a:buSzPts val="600"/>
              <a:buChar char="■"/>
              <a:defRPr sz="600"/>
            </a:lvl9pPr>
          </a:lstStyle>
          <a:p>
            <a:endParaRPr/>
          </a:p>
        </p:txBody>
      </p:sp>
      <p:sp>
        <p:nvSpPr>
          <p:cNvPr id="53" name="Google Shape;53;p5"/>
          <p:cNvSpPr txBox="1">
            <a:spLocks noGrp="1"/>
          </p:cNvSpPr>
          <p:nvPr>
            <p:ph type="subTitle" idx="8"/>
          </p:nvPr>
        </p:nvSpPr>
        <p:spPr>
          <a:xfrm>
            <a:off x="3273600" y="2571975"/>
            <a:ext cx="51939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20025" tIns="91425" rIns="320025" bIns="0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1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4" name="Google Shape;54;p5"/>
          <p:cNvSpPr txBox="1">
            <a:spLocks noGrp="1"/>
          </p:cNvSpPr>
          <p:nvPr>
            <p:ph type="body" idx="9"/>
          </p:nvPr>
        </p:nvSpPr>
        <p:spPr>
          <a:xfrm>
            <a:off x="3273600" y="2892075"/>
            <a:ext cx="51939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20025" tIns="91425" rIns="320025" bIns="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66700" rtl="0">
              <a:spcBef>
                <a:spcPts val="1600"/>
              </a:spcBef>
              <a:spcAft>
                <a:spcPts val="0"/>
              </a:spcAft>
              <a:buSzPts val="600"/>
              <a:buChar char="○"/>
              <a:defRPr sz="600"/>
            </a:lvl2pPr>
            <a:lvl3pPr marL="1371600" lvl="2" indent="-266700" rtl="0">
              <a:spcBef>
                <a:spcPts val="1600"/>
              </a:spcBef>
              <a:spcAft>
                <a:spcPts val="0"/>
              </a:spcAft>
              <a:buSzPts val="600"/>
              <a:buChar char="■"/>
              <a:defRPr sz="600"/>
            </a:lvl3pPr>
            <a:lvl4pPr marL="1828800" lvl="3" indent="-266700" rtl="0">
              <a:spcBef>
                <a:spcPts val="1600"/>
              </a:spcBef>
              <a:spcAft>
                <a:spcPts val="0"/>
              </a:spcAft>
              <a:buSzPts val="600"/>
              <a:buChar char="●"/>
              <a:defRPr sz="600"/>
            </a:lvl4pPr>
            <a:lvl5pPr marL="2286000" lvl="4" indent="-266700" rtl="0">
              <a:spcBef>
                <a:spcPts val="1600"/>
              </a:spcBef>
              <a:spcAft>
                <a:spcPts val="0"/>
              </a:spcAft>
              <a:buSzPts val="600"/>
              <a:buChar char="○"/>
              <a:defRPr sz="600"/>
            </a:lvl5pPr>
            <a:lvl6pPr marL="2743200" lvl="5" indent="-266700" rtl="0">
              <a:spcBef>
                <a:spcPts val="1600"/>
              </a:spcBef>
              <a:spcAft>
                <a:spcPts val="0"/>
              </a:spcAft>
              <a:buSzPts val="600"/>
              <a:buChar char="■"/>
              <a:defRPr sz="600"/>
            </a:lvl6pPr>
            <a:lvl7pPr marL="3200400" lvl="6" indent="-266700" rtl="0">
              <a:spcBef>
                <a:spcPts val="1600"/>
              </a:spcBef>
              <a:spcAft>
                <a:spcPts val="0"/>
              </a:spcAft>
              <a:buSzPts val="600"/>
              <a:buChar char="●"/>
              <a:defRPr sz="600"/>
            </a:lvl7pPr>
            <a:lvl8pPr marL="3657600" lvl="7" indent="-266700" rtl="0">
              <a:spcBef>
                <a:spcPts val="1600"/>
              </a:spcBef>
              <a:spcAft>
                <a:spcPts val="0"/>
              </a:spcAft>
              <a:buSzPts val="600"/>
              <a:buChar char="○"/>
              <a:defRPr sz="600"/>
            </a:lvl8pPr>
            <a:lvl9pPr marL="4114800" lvl="8" indent="-266700" rtl="0">
              <a:spcBef>
                <a:spcPts val="1600"/>
              </a:spcBef>
              <a:spcAft>
                <a:spcPts val="1600"/>
              </a:spcAft>
              <a:buSzPts val="600"/>
              <a:buChar char="■"/>
              <a:defRPr sz="600"/>
            </a:lvl9pPr>
          </a:lstStyle>
          <a:p>
            <a:endParaRPr/>
          </a:p>
        </p:txBody>
      </p:sp>
      <p:sp>
        <p:nvSpPr>
          <p:cNvPr id="55" name="Google Shape;55;p5"/>
          <p:cNvSpPr txBox="1">
            <a:spLocks noGrp="1"/>
          </p:cNvSpPr>
          <p:nvPr>
            <p:ph type="subTitle" idx="13"/>
          </p:nvPr>
        </p:nvSpPr>
        <p:spPr>
          <a:xfrm>
            <a:off x="3273500" y="3214575"/>
            <a:ext cx="51939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20025" tIns="91425" rIns="320025" bIns="0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1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6" name="Google Shape;56;p5"/>
          <p:cNvSpPr txBox="1">
            <a:spLocks noGrp="1"/>
          </p:cNvSpPr>
          <p:nvPr>
            <p:ph type="body" idx="14"/>
          </p:nvPr>
        </p:nvSpPr>
        <p:spPr>
          <a:xfrm>
            <a:off x="3273500" y="3534675"/>
            <a:ext cx="51939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20025" tIns="91425" rIns="320025" bIns="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66700" rtl="0">
              <a:spcBef>
                <a:spcPts val="1600"/>
              </a:spcBef>
              <a:spcAft>
                <a:spcPts val="0"/>
              </a:spcAft>
              <a:buSzPts val="600"/>
              <a:buChar char="○"/>
              <a:defRPr sz="600"/>
            </a:lvl2pPr>
            <a:lvl3pPr marL="1371600" lvl="2" indent="-266700" rtl="0">
              <a:spcBef>
                <a:spcPts val="1600"/>
              </a:spcBef>
              <a:spcAft>
                <a:spcPts val="0"/>
              </a:spcAft>
              <a:buSzPts val="600"/>
              <a:buChar char="■"/>
              <a:defRPr sz="600"/>
            </a:lvl3pPr>
            <a:lvl4pPr marL="1828800" lvl="3" indent="-266700" rtl="0">
              <a:spcBef>
                <a:spcPts val="1600"/>
              </a:spcBef>
              <a:spcAft>
                <a:spcPts val="0"/>
              </a:spcAft>
              <a:buSzPts val="600"/>
              <a:buChar char="●"/>
              <a:defRPr sz="600"/>
            </a:lvl4pPr>
            <a:lvl5pPr marL="2286000" lvl="4" indent="-266700" rtl="0">
              <a:spcBef>
                <a:spcPts val="1600"/>
              </a:spcBef>
              <a:spcAft>
                <a:spcPts val="0"/>
              </a:spcAft>
              <a:buSzPts val="600"/>
              <a:buChar char="○"/>
              <a:defRPr sz="600"/>
            </a:lvl5pPr>
            <a:lvl6pPr marL="2743200" lvl="5" indent="-266700" rtl="0">
              <a:spcBef>
                <a:spcPts val="1600"/>
              </a:spcBef>
              <a:spcAft>
                <a:spcPts val="0"/>
              </a:spcAft>
              <a:buSzPts val="600"/>
              <a:buChar char="■"/>
              <a:defRPr sz="600"/>
            </a:lvl6pPr>
            <a:lvl7pPr marL="3200400" lvl="6" indent="-266700" rtl="0">
              <a:spcBef>
                <a:spcPts val="1600"/>
              </a:spcBef>
              <a:spcAft>
                <a:spcPts val="0"/>
              </a:spcAft>
              <a:buSzPts val="600"/>
              <a:buChar char="●"/>
              <a:defRPr sz="600"/>
            </a:lvl7pPr>
            <a:lvl8pPr marL="3657600" lvl="7" indent="-266700" rtl="0">
              <a:spcBef>
                <a:spcPts val="1600"/>
              </a:spcBef>
              <a:spcAft>
                <a:spcPts val="0"/>
              </a:spcAft>
              <a:buSzPts val="600"/>
              <a:buChar char="○"/>
              <a:defRPr sz="600"/>
            </a:lvl8pPr>
            <a:lvl9pPr marL="4114800" lvl="8" indent="-266700" rtl="0">
              <a:spcBef>
                <a:spcPts val="1600"/>
              </a:spcBef>
              <a:spcAft>
                <a:spcPts val="1600"/>
              </a:spcAft>
              <a:buSzPts val="600"/>
              <a:buChar char="■"/>
              <a:defRPr sz="600"/>
            </a:lvl9pPr>
          </a:lstStyle>
          <a:p>
            <a:endParaRPr/>
          </a:p>
        </p:txBody>
      </p:sp>
      <p:sp>
        <p:nvSpPr>
          <p:cNvPr id="57" name="Google Shape;57;p5"/>
          <p:cNvSpPr txBox="1">
            <a:spLocks noGrp="1"/>
          </p:cNvSpPr>
          <p:nvPr>
            <p:ph type="subTitle" idx="15"/>
          </p:nvPr>
        </p:nvSpPr>
        <p:spPr>
          <a:xfrm>
            <a:off x="3273500" y="3845500"/>
            <a:ext cx="51939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20025" tIns="91425" rIns="320025" bIns="0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1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8" name="Google Shape;58;p5"/>
          <p:cNvSpPr txBox="1">
            <a:spLocks noGrp="1"/>
          </p:cNvSpPr>
          <p:nvPr>
            <p:ph type="body" idx="16"/>
          </p:nvPr>
        </p:nvSpPr>
        <p:spPr>
          <a:xfrm>
            <a:off x="3273500" y="4165600"/>
            <a:ext cx="51939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20025" tIns="91425" rIns="320025" bIns="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66700" rtl="0">
              <a:spcBef>
                <a:spcPts val="1600"/>
              </a:spcBef>
              <a:spcAft>
                <a:spcPts val="0"/>
              </a:spcAft>
              <a:buSzPts val="600"/>
              <a:buChar char="○"/>
              <a:defRPr sz="600"/>
            </a:lvl2pPr>
            <a:lvl3pPr marL="1371600" lvl="2" indent="-266700" rtl="0">
              <a:spcBef>
                <a:spcPts val="1600"/>
              </a:spcBef>
              <a:spcAft>
                <a:spcPts val="0"/>
              </a:spcAft>
              <a:buSzPts val="600"/>
              <a:buChar char="■"/>
              <a:defRPr sz="600"/>
            </a:lvl3pPr>
            <a:lvl4pPr marL="1828800" lvl="3" indent="-266700" rtl="0">
              <a:spcBef>
                <a:spcPts val="1600"/>
              </a:spcBef>
              <a:spcAft>
                <a:spcPts val="0"/>
              </a:spcAft>
              <a:buSzPts val="600"/>
              <a:buChar char="●"/>
              <a:defRPr sz="600"/>
            </a:lvl4pPr>
            <a:lvl5pPr marL="2286000" lvl="4" indent="-266700" rtl="0">
              <a:spcBef>
                <a:spcPts val="1600"/>
              </a:spcBef>
              <a:spcAft>
                <a:spcPts val="0"/>
              </a:spcAft>
              <a:buSzPts val="600"/>
              <a:buChar char="○"/>
              <a:defRPr sz="600"/>
            </a:lvl5pPr>
            <a:lvl6pPr marL="2743200" lvl="5" indent="-266700" rtl="0">
              <a:spcBef>
                <a:spcPts val="1600"/>
              </a:spcBef>
              <a:spcAft>
                <a:spcPts val="0"/>
              </a:spcAft>
              <a:buSzPts val="600"/>
              <a:buChar char="■"/>
              <a:defRPr sz="600"/>
            </a:lvl6pPr>
            <a:lvl7pPr marL="3200400" lvl="6" indent="-266700" rtl="0">
              <a:spcBef>
                <a:spcPts val="1600"/>
              </a:spcBef>
              <a:spcAft>
                <a:spcPts val="0"/>
              </a:spcAft>
              <a:buSzPts val="600"/>
              <a:buChar char="●"/>
              <a:defRPr sz="600"/>
            </a:lvl7pPr>
            <a:lvl8pPr marL="3657600" lvl="7" indent="-266700" rtl="0">
              <a:spcBef>
                <a:spcPts val="1600"/>
              </a:spcBef>
              <a:spcAft>
                <a:spcPts val="0"/>
              </a:spcAft>
              <a:buSzPts val="600"/>
              <a:buChar char="○"/>
              <a:defRPr sz="600"/>
            </a:lvl8pPr>
            <a:lvl9pPr marL="4114800" lvl="8" indent="-266700" rtl="0">
              <a:spcBef>
                <a:spcPts val="1600"/>
              </a:spcBef>
              <a:spcAft>
                <a:spcPts val="1600"/>
              </a:spcAft>
              <a:buSzPts val="600"/>
              <a:buChar char="■"/>
              <a:defRPr sz="600"/>
            </a:lvl9pPr>
          </a:lstStyle>
          <a:p>
            <a:endParaRPr/>
          </a:p>
        </p:txBody>
      </p:sp>
      <p:sp>
        <p:nvSpPr>
          <p:cNvPr id="59" name="Google Shape;59;p5"/>
          <p:cNvSpPr txBox="1">
            <a:spLocks noGrp="1"/>
          </p:cNvSpPr>
          <p:nvPr>
            <p:ph type="title" idx="17" hasCustomPrompt="1"/>
          </p:nvPr>
        </p:nvSpPr>
        <p:spPr>
          <a:xfrm>
            <a:off x="1977525" y="1281988"/>
            <a:ext cx="1293600" cy="642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r>
              <a:t>xx%</a:t>
            </a:r>
          </a:p>
        </p:txBody>
      </p:sp>
      <p:sp>
        <p:nvSpPr>
          <p:cNvPr id="60" name="Google Shape;60;p5"/>
          <p:cNvSpPr txBox="1">
            <a:spLocks noGrp="1"/>
          </p:cNvSpPr>
          <p:nvPr>
            <p:ph type="title" idx="18" hasCustomPrompt="1"/>
          </p:nvPr>
        </p:nvSpPr>
        <p:spPr>
          <a:xfrm>
            <a:off x="1977525" y="653713"/>
            <a:ext cx="1293600" cy="642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r>
              <a:t>xx%</a:t>
            </a:r>
          </a:p>
        </p:txBody>
      </p:sp>
      <p:sp>
        <p:nvSpPr>
          <p:cNvPr id="61" name="Google Shape;61;p5"/>
          <p:cNvSpPr txBox="1">
            <a:spLocks noGrp="1"/>
          </p:cNvSpPr>
          <p:nvPr>
            <p:ph type="title" idx="19" hasCustomPrompt="1"/>
          </p:nvPr>
        </p:nvSpPr>
        <p:spPr>
          <a:xfrm>
            <a:off x="1977550" y="2564425"/>
            <a:ext cx="1293600" cy="642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r>
              <a:t>xx%</a:t>
            </a:r>
          </a:p>
        </p:txBody>
      </p:sp>
      <p:sp>
        <p:nvSpPr>
          <p:cNvPr id="62" name="Google Shape;62;p5"/>
          <p:cNvSpPr txBox="1">
            <a:spLocks noGrp="1"/>
          </p:cNvSpPr>
          <p:nvPr>
            <p:ph type="title" idx="20" hasCustomPrompt="1"/>
          </p:nvPr>
        </p:nvSpPr>
        <p:spPr>
          <a:xfrm>
            <a:off x="1977550" y="1936150"/>
            <a:ext cx="1293600" cy="642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r>
              <a:t>xx%</a:t>
            </a:r>
          </a:p>
        </p:txBody>
      </p:sp>
      <p:sp>
        <p:nvSpPr>
          <p:cNvPr id="63" name="Google Shape;63;p5"/>
          <p:cNvSpPr txBox="1">
            <a:spLocks noGrp="1"/>
          </p:cNvSpPr>
          <p:nvPr>
            <p:ph type="title" idx="21" hasCustomPrompt="1"/>
          </p:nvPr>
        </p:nvSpPr>
        <p:spPr>
          <a:xfrm>
            <a:off x="1977550" y="3846850"/>
            <a:ext cx="1293600" cy="642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r>
              <a:t>xx%</a:t>
            </a:r>
          </a:p>
        </p:txBody>
      </p:sp>
      <p:sp>
        <p:nvSpPr>
          <p:cNvPr id="64" name="Google Shape;64;p5"/>
          <p:cNvSpPr txBox="1">
            <a:spLocks noGrp="1"/>
          </p:cNvSpPr>
          <p:nvPr>
            <p:ph type="title" idx="22" hasCustomPrompt="1"/>
          </p:nvPr>
        </p:nvSpPr>
        <p:spPr>
          <a:xfrm>
            <a:off x="1977550" y="3218575"/>
            <a:ext cx="1293600" cy="642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r>
              <a:t>xx%</a:t>
            </a:r>
          </a:p>
        </p:txBody>
      </p:sp>
      <p:sp>
        <p:nvSpPr>
          <p:cNvPr id="65" name="Google Shape;65;p5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66" name="Google Shape;66;p5"/>
          <p:cNvPicPr preferRelativeResize="0"/>
          <p:nvPr/>
        </p:nvPicPr>
        <p:blipFill rotWithShape="1">
          <a:blip r:embed="rId2">
            <a:alphaModFix/>
          </a:blip>
          <a:srcRect l="-17483" t="-3620" r="-14268" b="-8462"/>
          <a:stretch/>
        </p:blipFill>
        <p:spPr>
          <a:xfrm>
            <a:off x="8594275" y="4620225"/>
            <a:ext cx="421700" cy="3866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 + Text ">
  <p:cSld name="CUSTOM_1_1_2">
    <p:bg>
      <p:bgPr>
        <a:solidFill>
          <a:schemeClr val="lt2"/>
        </a:solidFill>
        <a:effectLst/>
      </p:bgPr>
    </p:bg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7"/>
          <p:cNvSpPr/>
          <p:nvPr/>
        </p:nvSpPr>
        <p:spPr>
          <a:xfrm>
            <a:off x="0" y="0"/>
            <a:ext cx="26244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6" name="Google Shape;76;p7"/>
          <p:cNvSpPr txBox="1">
            <a:spLocks noGrp="1"/>
          </p:cNvSpPr>
          <p:nvPr>
            <p:ph type="body" idx="1"/>
          </p:nvPr>
        </p:nvSpPr>
        <p:spPr>
          <a:xfrm>
            <a:off x="4572075" y="649100"/>
            <a:ext cx="3895200" cy="3840300"/>
          </a:xfrm>
          <a:prstGeom prst="rect">
            <a:avLst/>
          </a:prstGeom>
        </p:spPr>
        <p:txBody>
          <a:bodyPr spcFirstLastPara="1" wrap="square" lIns="320025" tIns="91425" rIns="0" bIns="91425" anchor="t" anchorCtr="0">
            <a:noAutofit/>
          </a:bodyPr>
          <a:lstStyle>
            <a:lvl1pPr marL="457200" lvl="0" indent="-317500" rtl="0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200"/>
              <a:buChar char="●"/>
              <a:defRPr sz="1200"/>
            </a:lvl2pPr>
            <a:lvl3pPr marL="1371600" lvl="2" indent="-3048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200"/>
              <a:buChar char="○"/>
              <a:defRPr sz="1200"/>
            </a:lvl3pPr>
            <a:lvl4pPr marL="1828800" lvl="3" indent="-3048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200"/>
              <a:buChar char="■"/>
              <a:defRPr sz="1200"/>
            </a:lvl4pPr>
            <a:lvl5pPr marL="2286000" lvl="4" indent="-3048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rtl="0">
              <a:lnSpc>
                <a:spcPct val="114000"/>
              </a:lnSpc>
              <a:spcBef>
                <a:spcPts val="500"/>
              </a:spcBef>
              <a:spcAft>
                <a:spcPts val="5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77" name="Google Shape;77;p7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78" name="Google Shape;78;p7"/>
          <p:cNvSpPr txBox="1">
            <a:spLocks noGrp="1"/>
          </p:cNvSpPr>
          <p:nvPr>
            <p:ph type="title"/>
          </p:nvPr>
        </p:nvSpPr>
        <p:spPr>
          <a:xfrm>
            <a:off x="676650" y="1927350"/>
            <a:ext cx="3895200" cy="12834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320025" tIns="91425" rIns="3200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79" name="Google Shape;79;p7"/>
          <p:cNvSpPr txBox="1">
            <a:spLocks noGrp="1"/>
          </p:cNvSpPr>
          <p:nvPr>
            <p:ph type="subTitle" idx="2"/>
          </p:nvPr>
        </p:nvSpPr>
        <p:spPr>
          <a:xfrm>
            <a:off x="676650" y="3151725"/>
            <a:ext cx="3895200" cy="13371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320025" tIns="228600" rIns="3200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7"/>
          <p:cNvSpPr txBox="1">
            <a:spLocks noGrp="1"/>
          </p:cNvSpPr>
          <p:nvPr>
            <p:ph type="title" idx="3" hasCustomPrompt="1"/>
          </p:nvPr>
        </p:nvSpPr>
        <p:spPr>
          <a:xfrm>
            <a:off x="676650" y="649425"/>
            <a:ext cx="3895200" cy="13371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3200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7200"/>
              <a:buNone/>
              <a:defRPr sz="7200"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r>
              <a:t>xx%</a:t>
            </a:r>
          </a:p>
        </p:txBody>
      </p:sp>
      <p:pic>
        <p:nvPicPr>
          <p:cNvPr id="81" name="Google Shape;81;p7"/>
          <p:cNvPicPr preferRelativeResize="0"/>
          <p:nvPr/>
        </p:nvPicPr>
        <p:blipFill rotWithShape="1">
          <a:blip r:embed="rId2">
            <a:alphaModFix/>
          </a:blip>
          <a:srcRect l="-17483" t="-3620" r="-14268" b="-8462"/>
          <a:stretch/>
        </p:blipFill>
        <p:spPr>
          <a:xfrm>
            <a:off x="8594275" y="4620225"/>
            <a:ext cx="421700" cy="3866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B">
  <p:cSld name="CUSTOM_1_1_1">
    <p:bg>
      <p:bgPr>
        <a:solidFill>
          <a:schemeClr val="dk1"/>
        </a:solidFill>
        <a:effectLst/>
      </p:bgPr>
    </p:bg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3" name="Google Shape;83;p8"/>
          <p:cNvPicPr preferRelativeResize="0"/>
          <p:nvPr/>
        </p:nvPicPr>
        <p:blipFill rotWithShape="1">
          <a:blip r:embed="rId2">
            <a:alphaModFix/>
          </a:blip>
          <a:srcRect l="-14163" t="-10138" r="-17588" b="-6930"/>
          <a:stretch/>
        </p:blipFill>
        <p:spPr>
          <a:xfrm>
            <a:off x="8600225" y="4620825"/>
            <a:ext cx="421700" cy="403876"/>
          </a:xfrm>
          <a:prstGeom prst="rect">
            <a:avLst/>
          </a:prstGeom>
          <a:noFill/>
          <a:ln>
            <a:noFill/>
          </a:ln>
        </p:spPr>
      </p:pic>
      <p:sp>
        <p:nvSpPr>
          <p:cNvPr id="84" name="Google Shape;84;p8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85" name="Google Shape;85;p8"/>
          <p:cNvSpPr txBox="1">
            <a:spLocks noGrp="1"/>
          </p:cNvSpPr>
          <p:nvPr>
            <p:ph type="title"/>
          </p:nvPr>
        </p:nvSpPr>
        <p:spPr>
          <a:xfrm>
            <a:off x="676650" y="1927350"/>
            <a:ext cx="6492300" cy="12834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320025" tIns="91425" rIns="3200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86" name="Google Shape;86;p8"/>
          <p:cNvSpPr txBox="1">
            <a:spLocks noGrp="1"/>
          </p:cNvSpPr>
          <p:nvPr>
            <p:ph type="subTitle" idx="1"/>
          </p:nvPr>
        </p:nvSpPr>
        <p:spPr>
          <a:xfrm>
            <a:off x="676650" y="3167675"/>
            <a:ext cx="6492300" cy="13212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320025" tIns="228600" rIns="3200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7" name="Google Shape;87;p8"/>
          <p:cNvSpPr txBox="1">
            <a:spLocks noGrp="1"/>
          </p:cNvSpPr>
          <p:nvPr>
            <p:ph type="title" idx="2" hasCustomPrompt="1"/>
          </p:nvPr>
        </p:nvSpPr>
        <p:spPr>
          <a:xfrm>
            <a:off x="676650" y="649425"/>
            <a:ext cx="6492300" cy="12834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3200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7200"/>
              <a:buNone/>
              <a:defRPr sz="7200"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C ">
  <p:cSld name="CUSTOM_5_1">
    <p:bg>
      <p:bgPr>
        <a:solidFill>
          <a:schemeClr val="lt2"/>
        </a:solidFill>
        <a:effectLst/>
      </p:bgPr>
    </p:bg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9"/>
          <p:cNvSpPr/>
          <p:nvPr/>
        </p:nvSpPr>
        <p:spPr>
          <a:xfrm>
            <a:off x="0" y="3849625"/>
            <a:ext cx="9144000" cy="12939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0" name="Google Shape;90;p9"/>
          <p:cNvSpPr txBox="1">
            <a:spLocks noGrp="1"/>
          </p:cNvSpPr>
          <p:nvPr>
            <p:ph type="title"/>
          </p:nvPr>
        </p:nvSpPr>
        <p:spPr>
          <a:xfrm>
            <a:off x="676650" y="3205225"/>
            <a:ext cx="7790700" cy="6492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320025" tIns="91425" rIns="3200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91" name="Google Shape;91;p9"/>
          <p:cNvSpPr txBox="1">
            <a:spLocks noGrp="1"/>
          </p:cNvSpPr>
          <p:nvPr>
            <p:ph type="subTitle" idx="1"/>
          </p:nvPr>
        </p:nvSpPr>
        <p:spPr>
          <a:xfrm>
            <a:off x="676650" y="3839425"/>
            <a:ext cx="7790700" cy="6492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320025" tIns="228600" rIns="3200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>
              <a:spcBef>
                <a:spcPts val="160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>
              <a:spcBef>
                <a:spcPts val="160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>
              <a:spcBef>
                <a:spcPts val="160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>
              <a:spcBef>
                <a:spcPts val="160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>
              <a:spcBef>
                <a:spcPts val="160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>
              <a:spcBef>
                <a:spcPts val="160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>
              <a:spcBef>
                <a:spcPts val="1600"/>
              </a:spcBef>
              <a:spcAft>
                <a:spcPts val="160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92" name="Google Shape;92;p9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93" name="Google Shape;93;p9"/>
          <p:cNvSpPr txBox="1">
            <a:spLocks noGrp="1"/>
          </p:cNvSpPr>
          <p:nvPr>
            <p:ph type="title" idx="2" hasCustomPrompt="1"/>
          </p:nvPr>
        </p:nvSpPr>
        <p:spPr>
          <a:xfrm>
            <a:off x="676650" y="649425"/>
            <a:ext cx="2596800" cy="1283400"/>
          </a:xfrm>
          <a:prstGeom prst="rect">
            <a:avLst/>
          </a:prstGeom>
          <a:noFill/>
        </p:spPr>
        <p:txBody>
          <a:bodyPr spcFirstLastPara="1" wrap="square" lIns="3200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7200"/>
              <a:buNone/>
              <a:defRPr sz="7200"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r>
              <a:t>xx%</a:t>
            </a:r>
          </a:p>
        </p:txBody>
      </p:sp>
      <p:pic>
        <p:nvPicPr>
          <p:cNvPr id="94" name="Google Shape;94;p9"/>
          <p:cNvPicPr preferRelativeResize="0"/>
          <p:nvPr/>
        </p:nvPicPr>
        <p:blipFill rotWithShape="1">
          <a:blip r:embed="rId2">
            <a:alphaModFix/>
          </a:blip>
          <a:srcRect l="-14163" t="-10138" r="-17588" b="-6930"/>
          <a:stretch/>
        </p:blipFill>
        <p:spPr>
          <a:xfrm>
            <a:off x="8600225" y="4620825"/>
            <a:ext cx="421700" cy="4038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CUSTOM_1_1_1_1_2">
    <p:bg>
      <p:bgPr>
        <a:solidFill>
          <a:schemeClr val="dk1"/>
        </a:solidFill>
        <a:effectLst/>
      </p:bgPr>
    </p:bg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11"/>
          <p:cNvSpPr/>
          <p:nvPr/>
        </p:nvSpPr>
        <p:spPr>
          <a:xfrm>
            <a:off x="676500" y="655325"/>
            <a:ext cx="7799700" cy="38334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4" name="Google Shape;104;p11"/>
          <p:cNvSpPr txBox="1">
            <a:spLocks noGrp="1"/>
          </p:cNvSpPr>
          <p:nvPr>
            <p:ph type="title"/>
          </p:nvPr>
        </p:nvSpPr>
        <p:spPr>
          <a:xfrm>
            <a:off x="676650" y="649225"/>
            <a:ext cx="7790400" cy="25617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320025" tIns="91425" rIns="3200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105" name="Google Shape;105;p11"/>
          <p:cNvSpPr txBox="1">
            <a:spLocks noGrp="1"/>
          </p:cNvSpPr>
          <p:nvPr>
            <p:ph type="subTitle" idx="1"/>
          </p:nvPr>
        </p:nvSpPr>
        <p:spPr>
          <a:xfrm>
            <a:off x="676600" y="3209550"/>
            <a:ext cx="7790400" cy="12792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320025" tIns="228600" rIns="3200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 i="1">
                <a:solidFill>
                  <a:schemeClr val="lt1"/>
                </a:solidFill>
              </a:defRPr>
            </a:lvl1pPr>
            <a:lvl2pPr lvl="1" algn="ctr" rtl="0">
              <a:spcBef>
                <a:spcPts val="160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160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160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160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160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160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160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1600"/>
              </a:spcBef>
              <a:spcAft>
                <a:spcPts val="160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06" name="Google Shape;106;p11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107" name="Google Shape;107;p11"/>
          <p:cNvPicPr preferRelativeResize="0"/>
          <p:nvPr/>
        </p:nvPicPr>
        <p:blipFill rotWithShape="1">
          <a:blip r:embed="rId2">
            <a:alphaModFix/>
          </a:blip>
          <a:srcRect l="-14163" t="-10138" r="-17588" b="-6930"/>
          <a:stretch/>
        </p:blipFill>
        <p:spPr>
          <a:xfrm>
            <a:off x="8600225" y="4620825"/>
            <a:ext cx="421700" cy="4038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 - Light">
  <p:cSld name="CUSTOM_1_1_1_1_2_1">
    <p:bg>
      <p:bgPr>
        <a:solidFill>
          <a:schemeClr val="accent6"/>
        </a:solidFill>
        <a:effectLst/>
      </p:bgPr>
    </p:bg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12"/>
          <p:cNvSpPr/>
          <p:nvPr/>
        </p:nvSpPr>
        <p:spPr>
          <a:xfrm>
            <a:off x="676800" y="650250"/>
            <a:ext cx="7790400" cy="3838500"/>
          </a:xfrm>
          <a:prstGeom prst="rect">
            <a:avLst/>
          </a:prstGeom>
          <a:solidFill>
            <a:schemeClr val="lt2"/>
          </a:solidFill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12"/>
          <p:cNvSpPr txBox="1">
            <a:spLocks noGrp="1"/>
          </p:cNvSpPr>
          <p:nvPr>
            <p:ph type="title"/>
          </p:nvPr>
        </p:nvSpPr>
        <p:spPr>
          <a:xfrm>
            <a:off x="676650" y="1064400"/>
            <a:ext cx="7790400" cy="2146500"/>
          </a:xfrm>
          <a:prstGeom prst="rect">
            <a:avLst/>
          </a:prstGeom>
          <a:noFill/>
        </p:spPr>
        <p:txBody>
          <a:bodyPr spcFirstLastPara="1" wrap="square" lIns="320025" tIns="91425" rIns="3200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111" name="Google Shape;111;p12"/>
          <p:cNvSpPr txBox="1">
            <a:spLocks noGrp="1"/>
          </p:cNvSpPr>
          <p:nvPr>
            <p:ph type="subTitle" idx="1"/>
          </p:nvPr>
        </p:nvSpPr>
        <p:spPr>
          <a:xfrm>
            <a:off x="676650" y="3210750"/>
            <a:ext cx="7790400" cy="1278000"/>
          </a:xfrm>
          <a:prstGeom prst="rect">
            <a:avLst/>
          </a:prstGeom>
          <a:noFill/>
        </p:spPr>
        <p:txBody>
          <a:bodyPr spcFirstLastPara="1" wrap="square" lIns="320025" tIns="228600" rIns="3200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 i="1"/>
            </a:lvl1pPr>
            <a:lvl2pPr lvl="1" algn="ctr" rtl="0">
              <a:spcBef>
                <a:spcPts val="160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160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160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160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160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160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160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1600"/>
              </a:spcBef>
              <a:spcAft>
                <a:spcPts val="160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12" name="Google Shape;112;p12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113" name="Google Shape;113;p12"/>
          <p:cNvPicPr preferRelativeResize="0"/>
          <p:nvPr/>
        </p:nvPicPr>
        <p:blipFill rotWithShape="1">
          <a:blip r:embed="rId2">
            <a:alphaModFix/>
          </a:blip>
          <a:srcRect l="-17483" t="-3620" r="-14268" b="-8462"/>
          <a:stretch/>
        </p:blipFill>
        <p:spPr>
          <a:xfrm>
            <a:off x="8594275" y="4620225"/>
            <a:ext cx="421700" cy="3866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CUSTOM_1_1_1_1_1">
    <p:bg>
      <p:bgPr>
        <a:solidFill>
          <a:schemeClr val="dk1"/>
        </a:solidFill>
        <a:effectLst/>
      </p:bgPr>
    </p:bg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13"/>
          <p:cNvSpPr txBox="1">
            <a:spLocks noGrp="1"/>
          </p:cNvSpPr>
          <p:nvPr>
            <p:ph type="subTitle" idx="1"/>
          </p:nvPr>
        </p:nvSpPr>
        <p:spPr>
          <a:xfrm>
            <a:off x="676650" y="3200250"/>
            <a:ext cx="7790400" cy="6492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320025" tIns="0" rIns="320025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1pPr>
            <a:lvl2pPr lvl="1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6" name="Google Shape;116;p13"/>
          <p:cNvSpPr txBox="1">
            <a:spLocks noGrp="1"/>
          </p:cNvSpPr>
          <p:nvPr>
            <p:ph type="title" hasCustomPrompt="1"/>
          </p:nvPr>
        </p:nvSpPr>
        <p:spPr>
          <a:xfrm>
            <a:off x="676650" y="1287925"/>
            <a:ext cx="7790400" cy="19227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0" tIns="64920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200"/>
              <a:buNone/>
              <a:defRPr sz="72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Fira Sans Extra Condensed Medium"/>
              <a:buNone/>
              <a:defRPr sz="48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Fira Sans Extra Condensed Medium"/>
              <a:buNone/>
              <a:defRPr sz="48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Fira Sans Extra Condensed Medium"/>
              <a:buNone/>
              <a:defRPr sz="48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Fira Sans Extra Condensed Medium"/>
              <a:buNone/>
              <a:defRPr sz="48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Fira Sans Extra Condensed Medium"/>
              <a:buNone/>
              <a:defRPr sz="48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Fira Sans Extra Condensed Medium"/>
              <a:buNone/>
              <a:defRPr sz="48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Fira Sans Extra Condensed Medium"/>
              <a:buNone/>
              <a:defRPr sz="48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Fira Sans Extra Condensed Medium"/>
              <a:buNone/>
              <a:defRPr sz="48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r>
              <a:t>xx%</a:t>
            </a:r>
          </a:p>
        </p:txBody>
      </p:sp>
      <p:sp>
        <p:nvSpPr>
          <p:cNvPr id="117" name="Google Shape;117;p13"/>
          <p:cNvSpPr txBox="1">
            <a:spLocks noGrp="1"/>
          </p:cNvSpPr>
          <p:nvPr>
            <p:ph type="title" idx="2"/>
          </p:nvPr>
        </p:nvSpPr>
        <p:spPr>
          <a:xfrm>
            <a:off x="676650" y="649225"/>
            <a:ext cx="7790400" cy="638700"/>
          </a:xfrm>
          <a:prstGeom prst="rect">
            <a:avLst/>
          </a:prstGeom>
        </p:spPr>
        <p:txBody>
          <a:bodyPr spcFirstLastPara="1" wrap="square" lIns="320025" tIns="91425" rIns="3200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118" name="Google Shape;118;p13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119" name="Google Shape;119;p13"/>
          <p:cNvPicPr preferRelativeResize="0"/>
          <p:nvPr/>
        </p:nvPicPr>
        <p:blipFill rotWithShape="1">
          <a:blip r:embed="rId2">
            <a:alphaModFix/>
          </a:blip>
          <a:srcRect l="-14163" t="-10138" r="-17588" b="-6930"/>
          <a:stretch/>
        </p:blipFill>
        <p:spPr>
          <a:xfrm>
            <a:off x="8600225" y="4620825"/>
            <a:ext cx="421700" cy="4038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 2X">
  <p:cSld name="CUSTOM_1_1_1_1_1_1">
    <p:bg>
      <p:bgPr>
        <a:solidFill>
          <a:schemeClr val="dk1"/>
        </a:solidFill>
        <a:effectLst/>
      </p:bgPr>
    </p:bg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14"/>
          <p:cNvSpPr txBox="1">
            <a:spLocks noGrp="1"/>
          </p:cNvSpPr>
          <p:nvPr>
            <p:ph type="subTitle" idx="1"/>
          </p:nvPr>
        </p:nvSpPr>
        <p:spPr>
          <a:xfrm>
            <a:off x="676750" y="3210750"/>
            <a:ext cx="3246000" cy="6387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320025" tIns="0" rIns="320025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1pPr>
            <a:lvl2pPr lvl="1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2" name="Google Shape;122;p14"/>
          <p:cNvSpPr txBox="1">
            <a:spLocks noGrp="1"/>
          </p:cNvSpPr>
          <p:nvPr>
            <p:ph type="title" hasCustomPrompt="1"/>
          </p:nvPr>
        </p:nvSpPr>
        <p:spPr>
          <a:xfrm>
            <a:off x="676750" y="1932750"/>
            <a:ext cx="3246000" cy="12780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3200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Fira Sans Extra Condensed Medium"/>
              <a:buNone/>
              <a:defRPr sz="6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Fira Sans Extra Condensed Medium"/>
              <a:buNone/>
              <a:defRPr sz="6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Fira Sans Extra Condensed Medium"/>
              <a:buNone/>
              <a:defRPr sz="6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Fira Sans Extra Condensed Medium"/>
              <a:buNone/>
              <a:defRPr sz="6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Fira Sans Extra Condensed Medium"/>
              <a:buNone/>
              <a:defRPr sz="6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Fira Sans Extra Condensed Medium"/>
              <a:buNone/>
              <a:defRPr sz="6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Fira Sans Extra Condensed Medium"/>
              <a:buNone/>
              <a:defRPr sz="6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Fira Sans Extra Condensed Medium"/>
              <a:buNone/>
              <a:defRPr sz="6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r>
              <a:t>xx%</a:t>
            </a:r>
          </a:p>
        </p:txBody>
      </p:sp>
      <p:sp>
        <p:nvSpPr>
          <p:cNvPr id="123" name="Google Shape;123;p14"/>
          <p:cNvSpPr txBox="1">
            <a:spLocks noGrp="1"/>
          </p:cNvSpPr>
          <p:nvPr>
            <p:ph type="title" idx="2"/>
          </p:nvPr>
        </p:nvSpPr>
        <p:spPr>
          <a:xfrm>
            <a:off x="676650" y="649225"/>
            <a:ext cx="7790400" cy="638700"/>
          </a:xfrm>
          <a:prstGeom prst="rect">
            <a:avLst/>
          </a:prstGeom>
        </p:spPr>
        <p:txBody>
          <a:bodyPr spcFirstLastPara="1" wrap="square" lIns="320025" tIns="91425" rIns="3200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124" name="Google Shape;124;p14"/>
          <p:cNvSpPr txBox="1">
            <a:spLocks noGrp="1"/>
          </p:cNvSpPr>
          <p:nvPr>
            <p:ph type="subTitle" idx="3"/>
          </p:nvPr>
        </p:nvSpPr>
        <p:spPr>
          <a:xfrm>
            <a:off x="5221000" y="3210750"/>
            <a:ext cx="3246000" cy="6387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320025" tIns="0" rIns="320025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1pPr>
            <a:lvl2pPr lvl="1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5" name="Google Shape;125;p14"/>
          <p:cNvSpPr txBox="1">
            <a:spLocks noGrp="1"/>
          </p:cNvSpPr>
          <p:nvPr>
            <p:ph type="title" idx="4" hasCustomPrompt="1"/>
          </p:nvPr>
        </p:nvSpPr>
        <p:spPr>
          <a:xfrm>
            <a:off x="5221000" y="1932750"/>
            <a:ext cx="3246000" cy="12780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3200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Fira Sans Extra Condensed Medium"/>
              <a:buNone/>
              <a:defRPr sz="6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Fira Sans Extra Condensed Medium"/>
              <a:buNone/>
              <a:defRPr sz="6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Fira Sans Extra Condensed Medium"/>
              <a:buNone/>
              <a:defRPr sz="6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Fira Sans Extra Condensed Medium"/>
              <a:buNone/>
              <a:defRPr sz="6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Fira Sans Extra Condensed Medium"/>
              <a:buNone/>
              <a:defRPr sz="6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Fira Sans Extra Condensed Medium"/>
              <a:buNone/>
              <a:defRPr sz="6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Fira Sans Extra Condensed Medium"/>
              <a:buNone/>
              <a:defRPr sz="6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Fira Sans Extra Condensed Medium"/>
              <a:buNone/>
              <a:defRPr sz="6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r>
              <a:t>xx%</a:t>
            </a:r>
          </a:p>
        </p:txBody>
      </p:sp>
      <p:sp>
        <p:nvSpPr>
          <p:cNvPr id="126" name="Google Shape;126;p14"/>
          <p:cNvSpPr txBox="1">
            <a:spLocks noGrp="1"/>
          </p:cNvSpPr>
          <p:nvPr>
            <p:ph type="subTitle" idx="5"/>
          </p:nvPr>
        </p:nvSpPr>
        <p:spPr>
          <a:xfrm>
            <a:off x="676650" y="1278725"/>
            <a:ext cx="7790400" cy="649200"/>
          </a:xfrm>
          <a:prstGeom prst="rect">
            <a:avLst/>
          </a:prstGeom>
        </p:spPr>
        <p:txBody>
          <a:bodyPr spcFirstLastPara="1" wrap="square" lIns="0" tIns="91425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7" name="Google Shape;127;p14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128" name="Google Shape;128;p14"/>
          <p:cNvPicPr preferRelativeResize="0"/>
          <p:nvPr/>
        </p:nvPicPr>
        <p:blipFill rotWithShape="1">
          <a:blip r:embed="rId2">
            <a:alphaModFix/>
          </a:blip>
          <a:srcRect l="-14163" t="-10138" r="-17588" b="-6930"/>
          <a:stretch/>
        </p:blipFill>
        <p:spPr>
          <a:xfrm>
            <a:off x="8600225" y="4620825"/>
            <a:ext cx="421700" cy="4038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 3X">
  <p:cSld name="CUSTOM_1_1_1_1_1_1_1">
    <p:bg>
      <p:bgPr>
        <a:solidFill>
          <a:schemeClr val="dk1"/>
        </a:solidFill>
        <a:effectLst/>
      </p:bgPr>
    </p:bg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15"/>
          <p:cNvSpPr txBox="1">
            <a:spLocks noGrp="1"/>
          </p:cNvSpPr>
          <p:nvPr>
            <p:ph type="subTitle" idx="1"/>
          </p:nvPr>
        </p:nvSpPr>
        <p:spPr>
          <a:xfrm>
            <a:off x="676650" y="3172665"/>
            <a:ext cx="1947600" cy="6768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320025" tIns="0" rIns="320025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>
                <a:solidFill>
                  <a:schemeClr val="dk2"/>
                </a:solidFill>
              </a:defRPr>
            </a:lvl1pPr>
            <a:lvl2pPr lvl="1" algn="ctr" rtl="0"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2pPr>
            <a:lvl3pPr lvl="2" algn="ctr" rtl="0"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3pPr>
            <a:lvl4pPr lvl="3" algn="ctr" rtl="0"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4pPr>
            <a:lvl5pPr lvl="4" algn="ctr" rtl="0"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5pPr>
            <a:lvl6pPr lvl="5" algn="ctr" rtl="0"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6pPr>
            <a:lvl7pPr lvl="6" algn="ctr" rtl="0"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7pPr>
            <a:lvl8pPr lvl="7" algn="ctr" rtl="0"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8pPr>
            <a:lvl9pPr lvl="8" algn="ctr" rtl="0"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31" name="Google Shape;131;p15"/>
          <p:cNvSpPr txBox="1">
            <a:spLocks noGrp="1"/>
          </p:cNvSpPr>
          <p:nvPr>
            <p:ph type="title" hasCustomPrompt="1"/>
          </p:nvPr>
        </p:nvSpPr>
        <p:spPr>
          <a:xfrm>
            <a:off x="676650" y="1929412"/>
            <a:ext cx="1947600" cy="12813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0" tIns="91425" rIns="0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Fira Sans Extra Condensed Medium"/>
              <a:buNone/>
              <a:defRPr sz="48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Fira Sans Extra Condensed Medium"/>
              <a:buNone/>
              <a:defRPr sz="48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Fira Sans Extra Condensed Medium"/>
              <a:buNone/>
              <a:defRPr sz="48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Fira Sans Extra Condensed Medium"/>
              <a:buNone/>
              <a:defRPr sz="48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Fira Sans Extra Condensed Medium"/>
              <a:buNone/>
              <a:defRPr sz="48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Fira Sans Extra Condensed Medium"/>
              <a:buNone/>
              <a:defRPr sz="48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Fira Sans Extra Condensed Medium"/>
              <a:buNone/>
              <a:defRPr sz="48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Fira Sans Extra Condensed Medium"/>
              <a:buNone/>
              <a:defRPr sz="48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r>
              <a:t>xx%</a:t>
            </a:r>
          </a:p>
        </p:txBody>
      </p:sp>
      <p:sp>
        <p:nvSpPr>
          <p:cNvPr id="132" name="Google Shape;132;p15"/>
          <p:cNvSpPr txBox="1">
            <a:spLocks noGrp="1"/>
          </p:cNvSpPr>
          <p:nvPr>
            <p:ph type="title" idx="2"/>
          </p:nvPr>
        </p:nvSpPr>
        <p:spPr>
          <a:xfrm>
            <a:off x="676650" y="649225"/>
            <a:ext cx="7790400" cy="649200"/>
          </a:xfrm>
          <a:prstGeom prst="rect">
            <a:avLst/>
          </a:prstGeom>
        </p:spPr>
        <p:txBody>
          <a:bodyPr spcFirstLastPara="1" wrap="square" lIns="320025" tIns="91425" rIns="3200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133" name="Google Shape;133;p15"/>
          <p:cNvSpPr txBox="1">
            <a:spLocks noGrp="1"/>
          </p:cNvSpPr>
          <p:nvPr>
            <p:ph type="subTitle" idx="3"/>
          </p:nvPr>
        </p:nvSpPr>
        <p:spPr>
          <a:xfrm>
            <a:off x="676650" y="1278950"/>
            <a:ext cx="7790400" cy="649200"/>
          </a:xfrm>
          <a:prstGeom prst="rect">
            <a:avLst/>
          </a:prstGeom>
        </p:spPr>
        <p:txBody>
          <a:bodyPr spcFirstLastPara="1" wrap="square" lIns="0" tIns="91425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4" name="Google Shape;134;p15"/>
          <p:cNvSpPr txBox="1">
            <a:spLocks noGrp="1"/>
          </p:cNvSpPr>
          <p:nvPr>
            <p:ph type="subTitle" idx="4"/>
          </p:nvPr>
        </p:nvSpPr>
        <p:spPr>
          <a:xfrm>
            <a:off x="3598175" y="3172665"/>
            <a:ext cx="1947600" cy="6768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320025" tIns="0" rIns="320025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>
                <a:solidFill>
                  <a:schemeClr val="dk2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35" name="Google Shape;135;p15"/>
          <p:cNvSpPr txBox="1">
            <a:spLocks noGrp="1"/>
          </p:cNvSpPr>
          <p:nvPr>
            <p:ph type="title" idx="5" hasCustomPrompt="1"/>
          </p:nvPr>
        </p:nvSpPr>
        <p:spPr>
          <a:xfrm>
            <a:off x="3598175" y="1929412"/>
            <a:ext cx="1947600" cy="12813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0" tIns="91425" rIns="0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Fira Sans Extra Condensed Medium"/>
              <a:buNone/>
              <a:defRPr sz="48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Fira Sans Extra Condensed Medium"/>
              <a:buNone/>
              <a:defRPr sz="48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Fira Sans Extra Condensed Medium"/>
              <a:buNone/>
              <a:defRPr sz="48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Fira Sans Extra Condensed Medium"/>
              <a:buNone/>
              <a:defRPr sz="48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Fira Sans Extra Condensed Medium"/>
              <a:buNone/>
              <a:defRPr sz="48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Fira Sans Extra Condensed Medium"/>
              <a:buNone/>
              <a:defRPr sz="48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Fira Sans Extra Condensed Medium"/>
              <a:buNone/>
              <a:defRPr sz="48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Fira Sans Extra Condensed Medium"/>
              <a:buNone/>
              <a:defRPr sz="48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r>
              <a:t>xx%</a:t>
            </a:r>
          </a:p>
        </p:txBody>
      </p:sp>
      <p:sp>
        <p:nvSpPr>
          <p:cNvPr id="136" name="Google Shape;136;p15"/>
          <p:cNvSpPr txBox="1">
            <a:spLocks noGrp="1"/>
          </p:cNvSpPr>
          <p:nvPr>
            <p:ph type="subTitle" idx="6"/>
          </p:nvPr>
        </p:nvSpPr>
        <p:spPr>
          <a:xfrm>
            <a:off x="6519750" y="3172626"/>
            <a:ext cx="1947600" cy="6768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320025" tIns="0" rIns="320025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>
                <a:solidFill>
                  <a:schemeClr val="dk2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37" name="Google Shape;137;p15"/>
          <p:cNvSpPr txBox="1">
            <a:spLocks noGrp="1"/>
          </p:cNvSpPr>
          <p:nvPr>
            <p:ph type="title" idx="7" hasCustomPrompt="1"/>
          </p:nvPr>
        </p:nvSpPr>
        <p:spPr>
          <a:xfrm>
            <a:off x="6519750" y="1929374"/>
            <a:ext cx="1947600" cy="12813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0" tIns="91425" rIns="0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Fira Sans Extra Condensed Medium"/>
              <a:buNone/>
              <a:defRPr sz="48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Fira Sans Extra Condensed Medium"/>
              <a:buNone/>
              <a:defRPr sz="48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Fira Sans Extra Condensed Medium"/>
              <a:buNone/>
              <a:defRPr sz="48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Fira Sans Extra Condensed Medium"/>
              <a:buNone/>
              <a:defRPr sz="48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Fira Sans Extra Condensed Medium"/>
              <a:buNone/>
              <a:defRPr sz="48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Fira Sans Extra Condensed Medium"/>
              <a:buNone/>
              <a:defRPr sz="48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Fira Sans Extra Condensed Medium"/>
              <a:buNone/>
              <a:defRPr sz="48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Fira Sans Extra Condensed Medium"/>
              <a:buNone/>
              <a:defRPr sz="48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r>
              <a:t>xx%</a:t>
            </a:r>
          </a:p>
        </p:txBody>
      </p:sp>
      <p:sp>
        <p:nvSpPr>
          <p:cNvPr id="138" name="Google Shape;138;p15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139" name="Google Shape;139;p15"/>
          <p:cNvPicPr preferRelativeResize="0"/>
          <p:nvPr/>
        </p:nvPicPr>
        <p:blipFill rotWithShape="1">
          <a:blip r:embed="rId2">
            <a:alphaModFix/>
          </a:blip>
          <a:srcRect l="-14163" t="-10138" r="-17588" b="-6930"/>
          <a:stretch/>
        </p:blipFill>
        <p:spPr>
          <a:xfrm>
            <a:off x="8600225" y="4620825"/>
            <a:ext cx="421700" cy="4038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 4X">
  <p:cSld name="CUSTOM_1_1_1_1_1_1_1_2">
    <p:bg>
      <p:bgPr>
        <a:solidFill>
          <a:schemeClr val="dk1"/>
        </a:solidFill>
        <a:effectLst/>
      </p:bgPr>
    </p:bg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16"/>
          <p:cNvSpPr txBox="1">
            <a:spLocks noGrp="1"/>
          </p:cNvSpPr>
          <p:nvPr>
            <p:ph type="subTitle" idx="1"/>
          </p:nvPr>
        </p:nvSpPr>
        <p:spPr>
          <a:xfrm>
            <a:off x="676650" y="3172655"/>
            <a:ext cx="1618500" cy="676800"/>
          </a:xfrm>
          <a:prstGeom prst="rect">
            <a:avLst/>
          </a:prstGeom>
          <a:solidFill>
            <a:schemeClr val="accent2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320025" tIns="0" rIns="320025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</a:defRPr>
            </a:lvl1pPr>
            <a:lvl2pPr lvl="1" algn="ctr" rtl="0"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</a:defRPr>
            </a:lvl2pPr>
            <a:lvl3pPr lvl="2" algn="ctr" rtl="0"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</a:defRPr>
            </a:lvl3pPr>
            <a:lvl4pPr lvl="3" algn="ctr" rtl="0"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</a:defRPr>
            </a:lvl4pPr>
            <a:lvl5pPr lvl="4" algn="ctr" rtl="0"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</a:defRPr>
            </a:lvl5pPr>
            <a:lvl6pPr lvl="5" algn="ctr" rtl="0"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</a:defRPr>
            </a:lvl6pPr>
            <a:lvl7pPr lvl="6" algn="ctr" rtl="0"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</a:defRPr>
            </a:lvl7pPr>
            <a:lvl8pPr lvl="7" algn="ctr" rtl="0"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</a:defRPr>
            </a:lvl8pPr>
            <a:lvl9pPr lvl="8" algn="ctr" rtl="0"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42" name="Google Shape;142;p16"/>
          <p:cNvSpPr txBox="1">
            <a:spLocks noGrp="1"/>
          </p:cNvSpPr>
          <p:nvPr>
            <p:ph type="title" hasCustomPrompt="1"/>
          </p:nvPr>
        </p:nvSpPr>
        <p:spPr>
          <a:xfrm>
            <a:off x="676650" y="1929400"/>
            <a:ext cx="1618500" cy="12813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3200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r>
              <a:t>xx%</a:t>
            </a:r>
          </a:p>
        </p:txBody>
      </p:sp>
      <p:sp>
        <p:nvSpPr>
          <p:cNvPr id="143" name="Google Shape;143;p16"/>
          <p:cNvSpPr txBox="1">
            <a:spLocks noGrp="1"/>
          </p:cNvSpPr>
          <p:nvPr>
            <p:ph type="title" idx="2"/>
          </p:nvPr>
        </p:nvSpPr>
        <p:spPr>
          <a:xfrm>
            <a:off x="676650" y="649225"/>
            <a:ext cx="7790400" cy="649200"/>
          </a:xfrm>
          <a:prstGeom prst="rect">
            <a:avLst/>
          </a:prstGeom>
        </p:spPr>
        <p:txBody>
          <a:bodyPr spcFirstLastPara="1" wrap="square" lIns="320025" tIns="91425" rIns="3200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144" name="Google Shape;144;p16"/>
          <p:cNvSpPr txBox="1">
            <a:spLocks noGrp="1"/>
          </p:cNvSpPr>
          <p:nvPr>
            <p:ph type="subTitle" idx="3"/>
          </p:nvPr>
        </p:nvSpPr>
        <p:spPr>
          <a:xfrm>
            <a:off x="676650" y="1298425"/>
            <a:ext cx="7790400" cy="629700"/>
          </a:xfrm>
          <a:prstGeom prst="rect">
            <a:avLst/>
          </a:prstGeom>
        </p:spPr>
        <p:txBody>
          <a:bodyPr spcFirstLastPara="1" wrap="square" lIns="0" tIns="91425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5" name="Google Shape;145;p16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46" name="Google Shape;146;p16"/>
          <p:cNvSpPr txBox="1">
            <a:spLocks noGrp="1"/>
          </p:cNvSpPr>
          <p:nvPr>
            <p:ph type="subTitle" idx="4"/>
          </p:nvPr>
        </p:nvSpPr>
        <p:spPr>
          <a:xfrm>
            <a:off x="2734050" y="3172625"/>
            <a:ext cx="1618500" cy="6768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320025" tIns="0" rIns="320025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</a:defRPr>
            </a:lvl1pPr>
            <a:lvl2pPr lvl="1" algn="ctr" rtl="0"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</a:defRPr>
            </a:lvl2pPr>
            <a:lvl3pPr lvl="2" algn="ctr" rtl="0"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</a:defRPr>
            </a:lvl3pPr>
            <a:lvl4pPr lvl="3" algn="ctr" rtl="0"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</a:defRPr>
            </a:lvl4pPr>
            <a:lvl5pPr lvl="4" algn="ctr" rtl="0"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</a:defRPr>
            </a:lvl5pPr>
            <a:lvl6pPr lvl="5" algn="ctr" rtl="0"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</a:defRPr>
            </a:lvl6pPr>
            <a:lvl7pPr lvl="6" algn="ctr" rtl="0"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</a:defRPr>
            </a:lvl7pPr>
            <a:lvl8pPr lvl="7" algn="ctr" rtl="0"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</a:defRPr>
            </a:lvl8pPr>
            <a:lvl9pPr lvl="8" algn="ctr" rtl="0"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47" name="Google Shape;147;p16"/>
          <p:cNvSpPr txBox="1">
            <a:spLocks noGrp="1"/>
          </p:cNvSpPr>
          <p:nvPr>
            <p:ph type="title" idx="5" hasCustomPrompt="1"/>
          </p:nvPr>
        </p:nvSpPr>
        <p:spPr>
          <a:xfrm>
            <a:off x="2734052" y="1929375"/>
            <a:ext cx="1618500" cy="12813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3200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r>
              <a:t>xx%</a:t>
            </a:r>
          </a:p>
        </p:txBody>
      </p:sp>
      <p:sp>
        <p:nvSpPr>
          <p:cNvPr id="148" name="Google Shape;148;p16"/>
          <p:cNvSpPr txBox="1">
            <a:spLocks noGrp="1"/>
          </p:cNvSpPr>
          <p:nvPr>
            <p:ph type="subTitle" idx="6"/>
          </p:nvPr>
        </p:nvSpPr>
        <p:spPr>
          <a:xfrm>
            <a:off x="4791450" y="3172625"/>
            <a:ext cx="1618500" cy="6768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320025" tIns="0" rIns="320025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</a:defRPr>
            </a:lvl1pPr>
            <a:lvl2pPr lvl="1" algn="ctr" rtl="0"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</a:defRPr>
            </a:lvl2pPr>
            <a:lvl3pPr lvl="2" algn="ctr" rtl="0"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</a:defRPr>
            </a:lvl3pPr>
            <a:lvl4pPr lvl="3" algn="ctr" rtl="0"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</a:defRPr>
            </a:lvl4pPr>
            <a:lvl5pPr lvl="4" algn="ctr" rtl="0"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</a:defRPr>
            </a:lvl5pPr>
            <a:lvl6pPr lvl="5" algn="ctr" rtl="0"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</a:defRPr>
            </a:lvl6pPr>
            <a:lvl7pPr lvl="6" algn="ctr" rtl="0"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</a:defRPr>
            </a:lvl7pPr>
            <a:lvl8pPr lvl="7" algn="ctr" rtl="0"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</a:defRPr>
            </a:lvl8pPr>
            <a:lvl9pPr lvl="8" algn="ctr" rtl="0"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49" name="Google Shape;149;p16"/>
          <p:cNvSpPr txBox="1">
            <a:spLocks noGrp="1"/>
          </p:cNvSpPr>
          <p:nvPr>
            <p:ph type="title" idx="7" hasCustomPrompt="1"/>
          </p:nvPr>
        </p:nvSpPr>
        <p:spPr>
          <a:xfrm>
            <a:off x="4791450" y="1928713"/>
            <a:ext cx="1618500" cy="12813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3200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r>
              <a:t>xx%</a:t>
            </a:r>
          </a:p>
        </p:txBody>
      </p:sp>
      <p:sp>
        <p:nvSpPr>
          <p:cNvPr id="150" name="Google Shape;150;p16"/>
          <p:cNvSpPr txBox="1">
            <a:spLocks noGrp="1"/>
          </p:cNvSpPr>
          <p:nvPr>
            <p:ph type="subTitle" idx="8"/>
          </p:nvPr>
        </p:nvSpPr>
        <p:spPr>
          <a:xfrm>
            <a:off x="6848850" y="3172625"/>
            <a:ext cx="1618500" cy="6768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320025" tIns="0" rIns="320025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</a:defRPr>
            </a:lvl1pPr>
            <a:lvl2pPr lvl="1" algn="ctr" rtl="0"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</a:defRPr>
            </a:lvl2pPr>
            <a:lvl3pPr lvl="2" algn="ctr" rtl="0"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</a:defRPr>
            </a:lvl3pPr>
            <a:lvl4pPr lvl="3" algn="ctr" rtl="0"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</a:defRPr>
            </a:lvl4pPr>
            <a:lvl5pPr lvl="4" algn="ctr" rtl="0"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</a:defRPr>
            </a:lvl5pPr>
            <a:lvl6pPr lvl="5" algn="ctr" rtl="0"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</a:defRPr>
            </a:lvl6pPr>
            <a:lvl7pPr lvl="6" algn="ctr" rtl="0"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</a:defRPr>
            </a:lvl7pPr>
            <a:lvl8pPr lvl="7" algn="ctr" rtl="0"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</a:defRPr>
            </a:lvl8pPr>
            <a:lvl9pPr lvl="8" algn="ctr" rtl="0"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51" name="Google Shape;151;p16"/>
          <p:cNvSpPr txBox="1">
            <a:spLocks noGrp="1"/>
          </p:cNvSpPr>
          <p:nvPr>
            <p:ph type="title" idx="9" hasCustomPrompt="1"/>
          </p:nvPr>
        </p:nvSpPr>
        <p:spPr>
          <a:xfrm>
            <a:off x="6848850" y="1929375"/>
            <a:ext cx="1618500" cy="12813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3200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Fira Sans Extra Condensed Medium"/>
              <a:buNone/>
              <a:defRPr sz="3000">
                <a:solidFill>
                  <a:schemeClr val="l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w/ 3 Cards">
  <p:cSld name="CUSTOM_1_1_1_1_1_1_1_1">
    <p:bg>
      <p:bgPr>
        <a:solidFill>
          <a:schemeClr val="dk1"/>
        </a:solidFill>
        <a:effectLst/>
      </p:bgPr>
    </p:bg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17"/>
          <p:cNvSpPr txBox="1">
            <a:spLocks noGrp="1"/>
          </p:cNvSpPr>
          <p:nvPr>
            <p:ph type="body" idx="1"/>
          </p:nvPr>
        </p:nvSpPr>
        <p:spPr>
          <a:xfrm>
            <a:off x="6199788" y="3209250"/>
            <a:ext cx="2267700" cy="12801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0" anchor="t" anchorCtr="0">
            <a:noAutofit/>
          </a:bodyPr>
          <a:lstStyle>
            <a:lvl1pPr marL="457200" lvl="0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1pPr>
            <a:lvl2pPr marL="914400" lvl="1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2pPr>
            <a:lvl3pPr marL="1371600" lvl="2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3pPr>
            <a:lvl4pPr marL="1828800" lvl="3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4pPr>
            <a:lvl5pPr marL="2286000" lvl="4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5pPr>
            <a:lvl6pPr marL="2743200" lvl="5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6pPr>
            <a:lvl7pPr marL="3200400" lvl="6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7pPr>
            <a:lvl8pPr marL="3657600" lvl="7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8pPr>
            <a:lvl9pPr marL="4114800" lvl="8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54" name="Google Shape;154;p17"/>
          <p:cNvSpPr txBox="1">
            <a:spLocks noGrp="1"/>
          </p:cNvSpPr>
          <p:nvPr>
            <p:ph type="subTitle" idx="2"/>
          </p:nvPr>
        </p:nvSpPr>
        <p:spPr>
          <a:xfrm>
            <a:off x="6199700" y="1933927"/>
            <a:ext cx="2267700" cy="12801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0" tIns="0" rIns="0" bIns="18287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 b="1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 b="1">
                <a:solidFill>
                  <a:schemeClr val="dk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 b="1">
                <a:solidFill>
                  <a:schemeClr val="dk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 b="1">
                <a:solidFill>
                  <a:schemeClr val="dk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 b="1">
                <a:solidFill>
                  <a:schemeClr val="dk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 b="1">
                <a:solidFill>
                  <a:schemeClr val="dk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 b="1">
                <a:solidFill>
                  <a:schemeClr val="dk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 b="1">
                <a:solidFill>
                  <a:schemeClr val="dk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 b="1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55" name="Google Shape;155;p17"/>
          <p:cNvSpPr txBox="1">
            <a:spLocks noGrp="1"/>
          </p:cNvSpPr>
          <p:nvPr>
            <p:ph type="body" idx="3"/>
          </p:nvPr>
        </p:nvSpPr>
        <p:spPr>
          <a:xfrm>
            <a:off x="676675" y="3209250"/>
            <a:ext cx="2267700" cy="12801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0" anchor="t" anchorCtr="0">
            <a:noAutofit/>
          </a:bodyPr>
          <a:lstStyle>
            <a:lvl1pPr marL="457200" lvl="0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1pPr>
            <a:lvl2pPr marL="914400" lvl="1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2pPr>
            <a:lvl3pPr marL="1371600" lvl="2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3pPr>
            <a:lvl4pPr marL="1828800" lvl="3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4pPr>
            <a:lvl5pPr marL="2286000" lvl="4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5pPr>
            <a:lvl6pPr marL="2743200" lvl="5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6pPr>
            <a:lvl7pPr marL="3200400" lvl="6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7pPr>
            <a:lvl8pPr marL="3657600" lvl="7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8pPr>
            <a:lvl9pPr marL="4114800" lvl="8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56" name="Google Shape;156;p17"/>
          <p:cNvSpPr txBox="1">
            <a:spLocks noGrp="1"/>
          </p:cNvSpPr>
          <p:nvPr>
            <p:ph type="subTitle" idx="4"/>
          </p:nvPr>
        </p:nvSpPr>
        <p:spPr>
          <a:xfrm>
            <a:off x="676575" y="1933927"/>
            <a:ext cx="2267700" cy="12801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0" tIns="0" rIns="0" bIns="18287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 b="1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57" name="Google Shape;157;p17"/>
          <p:cNvSpPr txBox="1">
            <a:spLocks noGrp="1"/>
          </p:cNvSpPr>
          <p:nvPr>
            <p:ph type="body" idx="5"/>
          </p:nvPr>
        </p:nvSpPr>
        <p:spPr>
          <a:xfrm>
            <a:off x="3438175" y="3209325"/>
            <a:ext cx="2267700" cy="12801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0" anchor="t" anchorCtr="0">
            <a:noAutofit/>
          </a:bodyPr>
          <a:lstStyle>
            <a:lvl1pPr marL="457200" lvl="0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1pPr>
            <a:lvl2pPr marL="914400" lvl="1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2pPr>
            <a:lvl3pPr marL="1371600" lvl="2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3pPr>
            <a:lvl4pPr marL="1828800" lvl="3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4pPr>
            <a:lvl5pPr marL="2286000" lvl="4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5pPr>
            <a:lvl6pPr marL="2743200" lvl="5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6pPr>
            <a:lvl7pPr marL="3200400" lvl="6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7pPr>
            <a:lvl8pPr marL="3657600" lvl="7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8pPr>
            <a:lvl9pPr marL="4114800" lvl="8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58" name="Google Shape;158;p17"/>
          <p:cNvSpPr txBox="1">
            <a:spLocks noGrp="1"/>
          </p:cNvSpPr>
          <p:nvPr>
            <p:ph type="subTitle" idx="6"/>
          </p:nvPr>
        </p:nvSpPr>
        <p:spPr>
          <a:xfrm>
            <a:off x="3438075" y="1934002"/>
            <a:ext cx="2267700" cy="12801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0" tIns="0" rIns="0" bIns="18287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 b="1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 b="1">
                <a:solidFill>
                  <a:schemeClr val="dk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 b="1">
                <a:solidFill>
                  <a:schemeClr val="dk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 b="1">
                <a:solidFill>
                  <a:schemeClr val="dk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 b="1">
                <a:solidFill>
                  <a:schemeClr val="dk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 b="1">
                <a:solidFill>
                  <a:schemeClr val="dk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 b="1">
                <a:solidFill>
                  <a:schemeClr val="dk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 b="1">
                <a:solidFill>
                  <a:schemeClr val="dk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 b="1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59" name="Google Shape;159;p17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60" name="Google Shape;160;p17"/>
          <p:cNvSpPr txBox="1">
            <a:spLocks noGrp="1"/>
          </p:cNvSpPr>
          <p:nvPr>
            <p:ph type="title"/>
          </p:nvPr>
        </p:nvSpPr>
        <p:spPr>
          <a:xfrm>
            <a:off x="676650" y="649225"/>
            <a:ext cx="7790400" cy="649200"/>
          </a:xfrm>
          <a:prstGeom prst="rect">
            <a:avLst/>
          </a:prstGeom>
        </p:spPr>
        <p:txBody>
          <a:bodyPr spcFirstLastPara="1" wrap="square" lIns="320025" tIns="91425" rIns="3200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161" name="Google Shape;161;p17"/>
          <p:cNvSpPr txBox="1">
            <a:spLocks noGrp="1"/>
          </p:cNvSpPr>
          <p:nvPr>
            <p:ph type="subTitle" idx="7"/>
          </p:nvPr>
        </p:nvSpPr>
        <p:spPr>
          <a:xfrm>
            <a:off x="676650" y="1278800"/>
            <a:ext cx="7790400" cy="649200"/>
          </a:xfrm>
          <a:prstGeom prst="rect">
            <a:avLst/>
          </a:prstGeom>
        </p:spPr>
        <p:txBody>
          <a:bodyPr spcFirstLastPara="1" wrap="square" lIns="0" tIns="91425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pic>
        <p:nvPicPr>
          <p:cNvPr id="162" name="Google Shape;162;p17"/>
          <p:cNvPicPr preferRelativeResize="0"/>
          <p:nvPr/>
        </p:nvPicPr>
        <p:blipFill rotWithShape="1">
          <a:blip r:embed="rId2">
            <a:alphaModFix/>
          </a:blip>
          <a:srcRect l="-14163" t="-10138" r="-17588" b="-6930"/>
          <a:stretch/>
        </p:blipFill>
        <p:spPr>
          <a:xfrm>
            <a:off x="8600225" y="4620825"/>
            <a:ext cx="421700" cy="4038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w/ 1 Cards + 3 Features">
  <p:cSld name="CUSTOM_1_1_1_1_1_1_1_1_2">
    <p:bg>
      <p:bgPr>
        <a:solidFill>
          <a:schemeClr val="lt2"/>
        </a:solidFill>
        <a:effectLst/>
      </p:bgPr>
    </p:bg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18"/>
          <p:cNvSpPr/>
          <p:nvPr/>
        </p:nvSpPr>
        <p:spPr>
          <a:xfrm>
            <a:off x="-10150" y="-20325"/>
            <a:ext cx="4582200" cy="5173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5" name="Google Shape;165;p18"/>
          <p:cNvSpPr txBox="1">
            <a:spLocks noGrp="1"/>
          </p:cNvSpPr>
          <p:nvPr>
            <p:ph type="title"/>
          </p:nvPr>
        </p:nvSpPr>
        <p:spPr>
          <a:xfrm>
            <a:off x="676650" y="573025"/>
            <a:ext cx="3895200" cy="1350000"/>
          </a:xfrm>
          <a:prstGeom prst="rect">
            <a:avLst/>
          </a:prstGeom>
        </p:spPr>
        <p:txBody>
          <a:bodyPr spcFirstLastPara="1" wrap="square" lIns="0" tIns="0" rIns="320025" bIns="3200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166" name="Google Shape;166;p18"/>
          <p:cNvSpPr txBox="1">
            <a:spLocks noGrp="1"/>
          </p:cNvSpPr>
          <p:nvPr>
            <p:ph type="body" idx="1"/>
          </p:nvPr>
        </p:nvSpPr>
        <p:spPr>
          <a:xfrm>
            <a:off x="676675" y="3209250"/>
            <a:ext cx="2267700" cy="12801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0" anchor="t" anchorCtr="0">
            <a:noAutofit/>
          </a:bodyPr>
          <a:lstStyle>
            <a:lvl1pPr marL="457200" lvl="0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1pPr>
            <a:lvl2pPr marL="914400" lvl="1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2pPr>
            <a:lvl3pPr marL="1371600" lvl="2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3pPr>
            <a:lvl4pPr marL="1828800" lvl="3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4pPr>
            <a:lvl5pPr marL="2286000" lvl="4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5pPr>
            <a:lvl6pPr marL="2743200" lvl="5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6pPr>
            <a:lvl7pPr marL="3200400" lvl="6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7pPr>
            <a:lvl8pPr marL="3657600" lvl="7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8pPr>
            <a:lvl9pPr marL="4114800" lvl="8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67" name="Google Shape;167;p18"/>
          <p:cNvSpPr txBox="1">
            <a:spLocks noGrp="1"/>
          </p:cNvSpPr>
          <p:nvPr>
            <p:ph type="subTitle" idx="2"/>
          </p:nvPr>
        </p:nvSpPr>
        <p:spPr>
          <a:xfrm>
            <a:off x="676575" y="1933927"/>
            <a:ext cx="2267700" cy="12801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0" tIns="0" rIns="0" bIns="18287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 b="1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68" name="Google Shape;168;p18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69" name="Google Shape;169;p18"/>
          <p:cNvSpPr txBox="1">
            <a:spLocks noGrp="1"/>
          </p:cNvSpPr>
          <p:nvPr>
            <p:ph type="body" idx="3"/>
          </p:nvPr>
        </p:nvSpPr>
        <p:spPr>
          <a:xfrm>
            <a:off x="5221250" y="1289338"/>
            <a:ext cx="3246000" cy="642300"/>
          </a:xfrm>
          <a:prstGeom prst="rect">
            <a:avLst/>
          </a:prstGeom>
        </p:spPr>
        <p:txBody>
          <a:bodyPr spcFirstLastPara="1" wrap="square" lIns="320025" tIns="91425" rIns="0" bIns="0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  <p:sp>
        <p:nvSpPr>
          <p:cNvPr id="170" name="Google Shape;170;p18"/>
          <p:cNvSpPr txBox="1">
            <a:spLocks noGrp="1"/>
          </p:cNvSpPr>
          <p:nvPr>
            <p:ph type="subTitle" idx="4"/>
          </p:nvPr>
        </p:nvSpPr>
        <p:spPr>
          <a:xfrm>
            <a:off x="5221225" y="646963"/>
            <a:ext cx="3246000" cy="642300"/>
          </a:xfrm>
          <a:prstGeom prst="rect">
            <a:avLst/>
          </a:prstGeom>
        </p:spPr>
        <p:txBody>
          <a:bodyPr spcFirstLastPara="1" wrap="square" lIns="320025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 b="1"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 b="1"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 b="1"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 b="1"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 b="1"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 b="1"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 b="1"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 b="1"/>
            </a:lvl9pPr>
          </a:lstStyle>
          <a:p>
            <a:endParaRPr/>
          </a:p>
        </p:txBody>
      </p:sp>
      <p:sp>
        <p:nvSpPr>
          <p:cNvPr id="171" name="Google Shape;171;p18"/>
          <p:cNvSpPr txBox="1">
            <a:spLocks noGrp="1"/>
          </p:cNvSpPr>
          <p:nvPr>
            <p:ph type="body" idx="5"/>
          </p:nvPr>
        </p:nvSpPr>
        <p:spPr>
          <a:xfrm>
            <a:off x="5221250" y="2565263"/>
            <a:ext cx="3246000" cy="642300"/>
          </a:xfrm>
          <a:prstGeom prst="rect">
            <a:avLst/>
          </a:prstGeom>
        </p:spPr>
        <p:txBody>
          <a:bodyPr spcFirstLastPara="1" wrap="square" lIns="320025" tIns="91425" rIns="0" bIns="0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  <p:sp>
        <p:nvSpPr>
          <p:cNvPr id="172" name="Google Shape;172;p18"/>
          <p:cNvSpPr txBox="1">
            <a:spLocks noGrp="1"/>
          </p:cNvSpPr>
          <p:nvPr>
            <p:ph type="subTitle" idx="6"/>
          </p:nvPr>
        </p:nvSpPr>
        <p:spPr>
          <a:xfrm>
            <a:off x="5221225" y="1922888"/>
            <a:ext cx="3246000" cy="642300"/>
          </a:xfrm>
          <a:prstGeom prst="rect">
            <a:avLst/>
          </a:prstGeom>
        </p:spPr>
        <p:txBody>
          <a:bodyPr spcFirstLastPara="1" wrap="square" lIns="320025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 b="1"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 b="1"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 b="1"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 b="1"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 b="1"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 b="1"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 b="1"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 b="1"/>
            </a:lvl9pPr>
          </a:lstStyle>
          <a:p>
            <a:endParaRPr/>
          </a:p>
        </p:txBody>
      </p:sp>
      <p:sp>
        <p:nvSpPr>
          <p:cNvPr id="173" name="Google Shape;173;p18"/>
          <p:cNvSpPr txBox="1">
            <a:spLocks noGrp="1"/>
          </p:cNvSpPr>
          <p:nvPr>
            <p:ph type="body" idx="7"/>
          </p:nvPr>
        </p:nvSpPr>
        <p:spPr>
          <a:xfrm>
            <a:off x="5221250" y="3860513"/>
            <a:ext cx="3246000" cy="642300"/>
          </a:xfrm>
          <a:prstGeom prst="rect">
            <a:avLst/>
          </a:prstGeom>
        </p:spPr>
        <p:txBody>
          <a:bodyPr spcFirstLastPara="1" wrap="square" lIns="320025" tIns="91425" rIns="0" bIns="0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  <p:sp>
        <p:nvSpPr>
          <p:cNvPr id="174" name="Google Shape;174;p18"/>
          <p:cNvSpPr txBox="1">
            <a:spLocks noGrp="1"/>
          </p:cNvSpPr>
          <p:nvPr>
            <p:ph type="subTitle" idx="8"/>
          </p:nvPr>
        </p:nvSpPr>
        <p:spPr>
          <a:xfrm>
            <a:off x="5221225" y="3218138"/>
            <a:ext cx="3246000" cy="642300"/>
          </a:xfrm>
          <a:prstGeom prst="rect">
            <a:avLst/>
          </a:prstGeom>
        </p:spPr>
        <p:txBody>
          <a:bodyPr spcFirstLastPara="1" wrap="square" lIns="320025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100"/>
              <a:buNone/>
              <a:defRPr sz="1100" b="1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 b="1"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 b="1"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 b="1"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 b="1"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 b="1"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 b="1"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 b="1"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 b="1"/>
            </a:lvl9pPr>
          </a:lstStyle>
          <a:p>
            <a:endParaRPr/>
          </a:p>
        </p:txBody>
      </p:sp>
      <p:pic>
        <p:nvPicPr>
          <p:cNvPr id="175" name="Google Shape;175;p18"/>
          <p:cNvPicPr preferRelativeResize="0"/>
          <p:nvPr/>
        </p:nvPicPr>
        <p:blipFill rotWithShape="1">
          <a:blip r:embed="rId2">
            <a:alphaModFix/>
          </a:blip>
          <a:srcRect l="-17483" t="-3620" r="-14268" b="-8462"/>
          <a:stretch/>
        </p:blipFill>
        <p:spPr>
          <a:xfrm>
            <a:off x="8594275" y="4620225"/>
            <a:ext cx="421700" cy="3866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ustom Layout 1">
  <p:cSld name="CUSTOM_2">
    <p:bg>
      <p:bgPr>
        <a:solidFill>
          <a:schemeClr val="dk1"/>
        </a:solidFill>
        <a:effectLst/>
      </p:bgPr>
    </p:bg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20"/>
          <p:cNvSpPr/>
          <p:nvPr/>
        </p:nvSpPr>
        <p:spPr>
          <a:xfrm>
            <a:off x="0" y="0"/>
            <a:ext cx="5221200" cy="51435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94" name="Google Shape;194;p20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6200" y="650200"/>
            <a:ext cx="7077874" cy="4078764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  <a:reflection endPos="30000" dist="38100" dir="5400000" fadeDir="5400012" sy="-100000" algn="bl" rotWithShape="0"/>
          </a:effectLst>
        </p:spPr>
      </p:pic>
      <p:sp>
        <p:nvSpPr>
          <p:cNvPr id="195" name="Google Shape;195;p20"/>
          <p:cNvSpPr txBox="1">
            <a:spLocks noGrp="1"/>
          </p:cNvSpPr>
          <p:nvPr>
            <p:ph type="title"/>
          </p:nvPr>
        </p:nvSpPr>
        <p:spPr>
          <a:xfrm>
            <a:off x="6519675" y="1289300"/>
            <a:ext cx="2624100" cy="640200"/>
          </a:xfrm>
          <a:prstGeom prst="rect">
            <a:avLst/>
          </a:prstGeom>
        </p:spPr>
        <p:txBody>
          <a:bodyPr spcFirstLastPara="1" wrap="square" lIns="320025" tIns="91425" rIns="3200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196" name="Google Shape;196;p20"/>
          <p:cNvSpPr txBox="1">
            <a:spLocks noGrp="1"/>
          </p:cNvSpPr>
          <p:nvPr>
            <p:ph type="body" idx="1"/>
          </p:nvPr>
        </p:nvSpPr>
        <p:spPr>
          <a:xfrm>
            <a:off x="6519625" y="1952525"/>
            <a:ext cx="2624100" cy="2537100"/>
          </a:xfrm>
          <a:prstGeom prst="rect">
            <a:avLst/>
          </a:prstGeom>
        </p:spPr>
        <p:txBody>
          <a:bodyPr spcFirstLastPara="1" wrap="square" lIns="320025" tIns="91425" rIns="320025" bIns="91425" anchor="t" anchorCtr="0">
            <a:noAutofit/>
          </a:bodyPr>
          <a:lstStyle>
            <a:lvl1pPr marL="457200" lvl="0" indent="-30480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3pPr>
            <a:lvl4pPr marL="1828800" lvl="3" indent="-2667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Char char="●"/>
              <a:defRPr sz="600">
                <a:solidFill>
                  <a:schemeClr val="lt1"/>
                </a:solidFill>
              </a:defRPr>
            </a:lvl4pPr>
            <a:lvl5pPr marL="2286000" lvl="4" indent="-2667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Char char="○"/>
              <a:defRPr sz="600">
                <a:solidFill>
                  <a:schemeClr val="lt1"/>
                </a:solidFill>
              </a:defRPr>
            </a:lvl5pPr>
            <a:lvl6pPr marL="2743200" lvl="5" indent="-2667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Char char="■"/>
              <a:defRPr sz="600">
                <a:solidFill>
                  <a:schemeClr val="lt1"/>
                </a:solidFill>
              </a:defRPr>
            </a:lvl6pPr>
            <a:lvl7pPr marL="3200400" lvl="6" indent="-2667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Char char="●"/>
              <a:defRPr sz="600">
                <a:solidFill>
                  <a:schemeClr val="lt1"/>
                </a:solidFill>
              </a:defRPr>
            </a:lvl7pPr>
            <a:lvl8pPr marL="3657600" lvl="7" indent="-2667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Char char="○"/>
              <a:defRPr sz="600">
                <a:solidFill>
                  <a:schemeClr val="lt1"/>
                </a:solidFill>
              </a:defRPr>
            </a:lvl8pPr>
            <a:lvl9pPr marL="4114800" lvl="8" indent="-304800" rtl="0">
              <a:spcBef>
                <a:spcPts val="0"/>
              </a:spcBef>
              <a:spcAft>
                <a:spcPts val="160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97" name="Google Shape;197;p20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buNone/>
              <a:defRPr sz="1300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rtl="0">
              <a:buNone/>
              <a:defRPr sz="1300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rtl="0">
              <a:buNone/>
              <a:defRPr sz="1300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rtl="0">
              <a:buNone/>
              <a:defRPr sz="1300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rtl="0">
              <a:buNone/>
              <a:defRPr sz="1300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rtl="0">
              <a:buNone/>
              <a:defRPr sz="1300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rtl="0">
              <a:buNone/>
              <a:defRPr sz="1300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rtl="0">
              <a:buNone/>
              <a:defRPr sz="1300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rtl="0">
              <a:buNone/>
              <a:defRPr sz="1300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198" name="Google Shape;198;p20"/>
          <p:cNvPicPr preferRelativeResize="0"/>
          <p:nvPr/>
        </p:nvPicPr>
        <p:blipFill rotWithShape="1">
          <a:blip r:embed="rId3">
            <a:alphaModFix/>
          </a:blip>
          <a:srcRect l="-14163" t="-10138" r="-17588" b="-6930"/>
          <a:stretch/>
        </p:blipFill>
        <p:spPr>
          <a:xfrm>
            <a:off x="8600225" y="4620825"/>
            <a:ext cx="421700" cy="4038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ustom Layout 2">
  <p:cSld name="CUSTOM_3">
    <p:bg>
      <p:bgPr>
        <a:solidFill>
          <a:schemeClr val="accent2"/>
        </a:solidFill>
        <a:effectLst/>
      </p:bgPr>
    </p:bg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0" name="Google Shape;200;p21"/>
          <p:cNvPicPr preferRelativeResize="0"/>
          <p:nvPr/>
        </p:nvPicPr>
        <p:blipFill rotWithShape="1">
          <a:blip r:embed="rId2">
            <a:alphaModFix/>
          </a:blip>
          <a:srcRect b="6103"/>
          <a:stretch/>
        </p:blipFill>
        <p:spPr>
          <a:xfrm>
            <a:off x="676650" y="649225"/>
            <a:ext cx="7790700" cy="4494275"/>
          </a:xfrm>
          <a:prstGeom prst="rect">
            <a:avLst/>
          </a:prstGeom>
          <a:noFill/>
          <a:ln>
            <a:noFill/>
          </a:ln>
          <a:effectLst>
            <a:outerShdw blurRad="85725" dist="95250" dir="1440000" algn="bl" rotWithShape="0">
              <a:srgbClr val="000000">
                <a:alpha val="50000"/>
              </a:srgbClr>
            </a:outerShdw>
          </a:effectLst>
        </p:spPr>
      </p:pic>
      <p:sp>
        <p:nvSpPr>
          <p:cNvPr id="201" name="Google Shape;201;p21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202" name="Google Shape;202;p21"/>
          <p:cNvPicPr preferRelativeResize="0"/>
          <p:nvPr/>
        </p:nvPicPr>
        <p:blipFill rotWithShape="1">
          <a:blip r:embed="rId3">
            <a:alphaModFix/>
          </a:blip>
          <a:srcRect l="-14163" t="-10138" r="-17588" b="-6930"/>
          <a:stretch/>
        </p:blipFill>
        <p:spPr>
          <a:xfrm>
            <a:off x="8600225" y="4620825"/>
            <a:ext cx="421700" cy="4038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ulleted List - Light">
  <p:cSld name="CUSTOM_4_3">
    <p:bg>
      <p:bgPr>
        <a:solidFill>
          <a:schemeClr val="lt2"/>
        </a:solidFill>
        <a:effectLst/>
      </p:bgPr>
    </p:bg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p23"/>
          <p:cNvSpPr txBox="1">
            <a:spLocks noGrp="1"/>
          </p:cNvSpPr>
          <p:nvPr>
            <p:ph type="title"/>
          </p:nvPr>
        </p:nvSpPr>
        <p:spPr>
          <a:xfrm>
            <a:off x="676650" y="10225"/>
            <a:ext cx="7790400" cy="12792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211" name="Google Shape;211;p23"/>
          <p:cNvSpPr txBox="1">
            <a:spLocks noGrp="1"/>
          </p:cNvSpPr>
          <p:nvPr>
            <p:ph type="subTitle" idx="1"/>
          </p:nvPr>
        </p:nvSpPr>
        <p:spPr>
          <a:xfrm>
            <a:off x="676650" y="1289300"/>
            <a:ext cx="7790400" cy="320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2" name="Google Shape;212;p23"/>
          <p:cNvSpPr txBox="1">
            <a:spLocks noGrp="1"/>
          </p:cNvSpPr>
          <p:nvPr>
            <p:ph type="body" idx="2"/>
          </p:nvPr>
        </p:nvSpPr>
        <p:spPr>
          <a:xfrm>
            <a:off x="676675" y="1609400"/>
            <a:ext cx="7790400" cy="288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17500" rtl="0">
              <a:lnSpc>
                <a:spcPct val="114000"/>
              </a:lnSpc>
              <a:spcBef>
                <a:spcPts val="1100"/>
              </a:spcBef>
              <a:spcAft>
                <a:spcPts val="0"/>
              </a:spcAft>
              <a:buSzPts val="1400"/>
              <a:buChar char="●"/>
              <a:defRPr/>
            </a:lvl2pPr>
            <a:lvl3pPr marL="1371600" lvl="2" indent="-317500" rtl="0">
              <a:lnSpc>
                <a:spcPct val="114000"/>
              </a:lnSpc>
              <a:spcBef>
                <a:spcPts val="1100"/>
              </a:spcBef>
              <a:spcAft>
                <a:spcPts val="0"/>
              </a:spcAft>
              <a:buSzPts val="1400"/>
              <a:buChar char="○"/>
              <a:defRPr/>
            </a:lvl3pPr>
            <a:lvl4pPr marL="1828800" lvl="3" indent="-317500" rtl="0">
              <a:lnSpc>
                <a:spcPct val="114000"/>
              </a:lnSpc>
              <a:spcBef>
                <a:spcPts val="11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rtl="0">
              <a:lnSpc>
                <a:spcPct val="114000"/>
              </a:lnSpc>
              <a:spcBef>
                <a:spcPts val="11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lnSpc>
                <a:spcPct val="114000"/>
              </a:lnSpc>
              <a:spcBef>
                <a:spcPts val="11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lnSpc>
                <a:spcPct val="114000"/>
              </a:lnSpc>
              <a:spcBef>
                <a:spcPts val="11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lnSpc>
                <a:spcPct val="114000"/>
              </a:lnSpc>
              <a:spcBef>
                <a:spcPts val="11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lnSpc>
                <a:spcPct val="114000"/>
              </a:lnSpc>
              <a:spcBef>
                <a:spcPts val="1100"/>
              </a:spcBef>
              <a:spcAft>
                <a:spcPts val="11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13" name="Google Shape;213;p23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214" name="Google Shape;214;p23"/>
          <p:cNvPicPr preferRelativeResize="0"/>
          <p:nvPr/>
        </p:nvPicPr>
        <p:blipFill rotWithShape="1">
          <a:blip r:embed="rId2">
            <a:alphaModFix/>
          </a:blip>
          <a:srcRect l="-17483" t="-3620" r="-14268" b="-8462"/>
          <a:stretch/>
        </p:blipFill>
        <p:spPr>
          <a:xfrm>
            <a:off x="8594275" y="4620225"/>
            <a:ext cx="421700" cy="3866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ulleted List - White">
  <p:cSld name="CUSTOM_4_3_1">
    <p:bg>
      <p:bgPr>
        <a:solidFill>
          <a:schemeClr val="lt1"/>
        </a:solidFill>
        <a:effectLst/>
      </p:bgPr>
    </p:bg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24"/>
          <p:cNvSpPr txBox="1">
            <a:spLocks noGrp="1"/>
          </p:cNvSpPr>
          <p:nvPr>
            <p:ph type="title"/>
          </p:nvPr>
        </p:nvSpPr>
        <p:spPr>
          <a:xfrm>
            <a:off x="676650" y="10225"/>
            <a:ext cx="7790400" cy="12792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217" name="Google Shape;217;p24"/>
          <p:cNvSpPr txBox="1">
            <a:spLocks noGrp="1"/>
          </p:cNvSpPr>
          <p:nvPr>
            <p:ph type="subTitle" idx="1"/>
          </p:nvPr>
        </p:nvSpPr>
        <p:spPr>
          <a:xfrm>
            <a:off x="676650" y="1289300"/>
            <a:ext cx="7790400" cy="320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8" name="Google Shape;218;p24"/>
          <p:cNvSpPr txBox="1">
            <a:spLocks noGrp="1"/>
          </p:cNvSpPr>
          <p:nvPr>
            <p:ph type="body" idx="2"/>
          </p:nvPr>
        </p:nvSpPr>
        <p:spPr>
          <a:xfrm>
            <a:off x="676675" y="1609400"/>
            <a:ext cx="7790400" cy="288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17500" rtl="0">
              <a:lnSpc>
                <a:spcPct val="114000"/>
              </a:lnSpc>
              <a:spcBef>
                <a:spcPts val="1100"/>
              </a:spcBef>
              <a:spcAft>
                <a:spcPts val="0"/>
              </a:spcAft>
              <a:buSzPts val="1400"/>
              <a:buChar char="●"/>
              <a:defRPr/>
            </a:lvl2pPr>
            <a:lvl3pPr marL="1371600" lvl="2" indent="-317500" rtl="0">
              <a:lnSpc>
                <a:spcPct val="114000"/>
              </a:lnSpc>
              <a:spcBef>
                <a:spcPts val="1100"/>
              </a:spcBef>
              <a:spcAft>
                <a:spcPts val="0"/>
              </a:spcAft>
              <a:buSzPts val="1400"/>
              <a:buChar char="○"/>
              <a:defRPr/>
            </a:lvl3pPr>
            <a:lvl4pPr marL="1828800" lvl="3" indent="-317500" rtl="0">
              <a:lnSpc>
                <a:spcPct val="114000"/>
              </a:lnSpc>
              <a:spcBef>
                <a:spcPts val="11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rtl="0">
              <a:lnSpc>
                <a:spcPct val="114000"/>
              </a:lnSpc>
              <a:spcBef>
                <a:spcPts val="11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lnSpc>
                <a:spcPct val="114000"/>
              </a:lnSpc>
              <a:spcBef>
                <a:spcPts val="11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lnSpc>
                <a:spcPct val="114000"/>
              </a:lnSpc>
              <a:spcBef>
                <a:spcPts val="11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lnSpc>
                <a:spcPct val="114000"/>
              </a:lnSpc>
              <a:spcBef>
                <a:spcPts val="11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lnSpc>
                <a:spcPct val="114000"/>
              </a:lnSpc>
              <a:spcBef>
                <a:spcPts val="1100"/>
              </a:spcBef>
              <a:spcAft>
                <a:spcPts val="11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19" name="Google Shape;219;p24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220" name="Google Shape;220;p24"/>
          <p:cNvPicPr preferRelativeResize="0"/>
          <p:nvPr/>
        </p:nvPicPr>
        <p:blipFill rotWithShape="1">
          <a:blip r:embed="rId2">
            <a:alphaModFix/>
          </a:blip>
          <a:srcRect l="-17483" t="-3620" r="-14268" b="-8462"/>
          <a:stretch/>
        </p:blipFill>
        <p:spPr>
          <a:xfrm>
            <a:off x="8594275" y="4620225"/>
            <a:ext cx="421700" cy="3866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- Centered">
  <p:cSld name="CUSTOM_4_2_2">
    <p:bg>
      <p:bgPr>
        <a:solidFill>
          <a:schemeClr val="dk1"/>
        </a:solidFill>
        <a:effectLst/>
      </p:bgPr>
    </p:bg>
    <p:spTree>
      <p:nvGrpSpPr>
        <p:cNvPr id="1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p26"/>
          <p:cNvSpPr txBox="1">
            <a:spLocks noGrp="1"/>
          </p:cNvSpPr>
          <p:nvPr>
            <p:ph type="title"/>
          </p:nvPr>
        </p:nvSpPr>
        <p:spPr>
          <a:xfrm>
            <a:off x="676650" y="10225"/>
            <a:ext cx="7790400" cy="12780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227" name="Google Shape;227;p26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228" name="Google Shape;228;p26"/>
          <p:cNvPicPr preferRelativeResize="0"/>
          <p:nvPr/>
        </p:nvPicPr>
        <p:blipFill rotWithShape="1">
          <a:blip r:embed="rId2">
            <a:alphaModFix/>
          </a:blip>
          <a:srcRect l="-14163" t="-10138" r="-17588" b="-6930"/>
          <a:stretch/>
        </p:blipFill>
        <p:spPr>
          <a:xfrm>
            <a:off x="8600225" y="4620825"/>
            <a:ext cx="421700" cy="4038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- Light">
  <p:cSld name="CUSTOM_4_2_1">
    <p:bg>
      <p:bgPr>
        <a:solidFill>
          <a:schemeClr val="lt2"/>
        </a:solidFill>
        <a:effectLst/>
      </p:bgPr>
    </p:bg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p27"/>
          <p:cNvSpPr txBox="1">
            <a:spLocks noGrp="1"/>
          </p:cNvSpPr>
          <p:nvPr>
            <p:ph type="title"/>
          </p:nvPr>
        </p:nvSpPr>
        <p:spPr>
          <a:xfrm>
            <a:off x="676650" y="10225"/>
            <a:ext cx="7790400" cy="12780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231" name="Google Shape;231;p27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232" name="Google Shape;232;p27"/>
          <p:cNvPicPr preferRelativeResize="0"/>
          <p:nvPr/>
        </p:nvPicPr>
        <p:blipFill rotWithShape="1">
          <a:blip r:embed="rId2">
            <a:alphaModFix/>
          </a:blip>
          <a:srcRect l="-17483" t="-3620" r="-14268" b="-8462"/>
          <a:stretch/>
        </p:blipFill>
        <p:spPr>
          <a:xfrm>
            <a:off x="8594275" y="4620225"/>
            <a:ext cx="421700" cy="3866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- White">
  <p:cSld name="CUSTOM_4_2_1_2">
    <p:bg>
      <p:bgPr>
        <a:solidFill>
          <a:schemeClr val="lt1"/>
        </a:solidFill>
        <a:effectLst/>
      </p:bgPr>
    </p:bg>
    <p:spTree>
      <p:nvGrpSpPr>
        <p:cNvPr id="1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p28"/>
          <p:cNvSpPr txBox="1">
            <a:spLocks noGrp="1"/>
          </p:cNvSpPr>
          <p:nvPr>
            <p:ph type="title"/>
          </p:nvPr>
        </p:nvSpPr>
        <p:spPr>
          <a:xfrm>
            <a:off x="676650" y="10225"/>
            <a:ext cx="7790400" cy="12780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235" name="Google Shape;235;p28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236" name="Google Shape;236;p28"/>
          <p:cNvPicPr preferRelativeResize="0"/>
          <p:nvPr/>
        </p:nvPicPr>
        <p:blipFill rotWithShape="1">
          <a:blip r:embed="rId2">
            <a:alphaModFix/>
          </a:blip>
          <a:srcRect l="-17483" t="-3620" r="-14268" b="-8462"/>
          <a:stretch/>
        </p:blipFill>
        <p:spPr>
          <a:xfrm>
            <a:off x="8594275" y="4620225"/>
            <a:ext cx="421700" cy="3866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- Centered - Light">
  <p:cSld name="CUSTOM_4_2_1_1">
    <p:bg>
      <p:bgPr>
        <a:solidFill>
          <a:schemeClr val="lt2"/>
        </a:solidFill>
        <a:effectLst/>
      </p:bgPr>
    </p:bg>
    <p:spTree>
      <p:nvGrpSpPr>
        <p:cNvPr id="1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p29"/>
          <p:cNvSpPr txBox="1">
            <a:spLocks noGrp="1"/>
          </p:cNvSpPr>
          <p:nvPr>
            <p:ph type="title"/>
          </p:nvPr>
        </p:nvSpPr>
        <p:spPr>
          <a:xfrm>
            <a:off x="676650" y="10225"/>
            <a:ext cx="7790400" cy="12780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239" name="Google Shape;239;p29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240" name="Google Shape;240;p29"/>
          <p:cNvPicPr preferRelativeResize="0"/>
          <p:nvPr/>
        </p:nvPicPr>
        <p:blipFill rotWithShape="1">
          <a:blip r:embed="rId2">
            <a:alphaModFix/>
          </a:blip>
          <a:srcRect l="-17483" t="-3620" r="-14268" b="-8462"/>
          <a:stretch/>
        </p:blipFill>
        <p:spPr>
          <a:xfrm>
            <a:off x="8594275" y="4620225"/>
            <a:ext cx="421700" cy="3866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- Centered - White">
  <p:cSld name="CUSTOM_4_2_1_1_1">
    <p:bg>
      <p:bgPr>
        <a:solidFill>
          <a:schemeClr val="lt1"/>
        </a:solidFill>
        <a:effectLst/>
      </p:bgPr>
    </p:bg>
    <p:spTree>
      <p:nvGrpSpPr>
        <p:cNvPr id="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p30"/>
          <p:cNvSpPr txBox="1">
            <a:spLocks noGrp="1"/>
          </p:cNvSpPr>
          <p:nvPr>
            <p:ph type="title"/>
          </p:nvPr>
        </p:nvSpPr>
        <p:spPr>
          <a:xfrm>
            <a:off x="676650" y="10225"/>
            <a:ext cx="7790400" cy="12780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243" name="Google Shape;243;p30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244" name="Google Shape;244;p30"/>
          <p:cNvPicPr preferRelativeResize="0"/>
          <p:nvPr/>
        </p:nvPicPr>
        <p:blipFill rotWithShape="1">
          <a:blip r:embed="rId2">
            <a:alphaModFix/>
          </a:blip>
          <a:srcRect l="-17483" t="-3620" r="-14268" b="-8462"/>
          <a:stretch/>
        </p:blipFill>
        <p:spPr>
          <a:xfrm>
            <a:off x="8594275" y="4620225"/>
            <a:ext cx="421700" cy="3866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">
  <p:cSld name="CUSTOM_4_1">
    <p:bg>
      <p:bgPr>
        <a:solidFill>
          <a:schemeClr val="dk1"/>
        </a:solidFill>
        <a:effectLst/>
      </p:bgPr>
    </p:bg>
    <p:spTree>
      <p:nvGrpSpPr>
        <p:cNvPr id="1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Google Shape;246;p31"/>
          <p:cNvSpPr txBox="1">
            <a:spLocks noGrp="1"/>
          </p:cNvSpPr>
          <p:nvPr>
            <p:ph type="title"/>
          </p:nvPr>
        </p:nvSpPr>
        <p:spPr>
          <a:xfrm>
            <a:off x="676650" y="10225"/>
            <a:ext cx="7790400" cy="12780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247" name="Google Shape;247;p31"/>
          <p:cNvSpPr txBox="1">
            <a:spLocks noGrp="1"/>
          </p:cNvSpPr>
          <p:nvPr>
            <p:ph type="subTitle" idx="1"/>
          </p:nvPr>
        </p:nvSpPr>
        <p:spPr>
          <a:xfrm>
            <a:off x="676650" y="1289300"/>
            <a:ext cx="7790400" cy="320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8" name="Google Shape;248;p31"/>
          <p:cNvSpPr txBox="1">
            <a:spLocks noGrp="1"/>
          </p:cNvSpPr>
          <p:nvPr>
            <p:ph type="body" idx="2"/>
          </p:nvPr>
        </p:nvSpPr>
        <p:spPr>
          <a:xfrm>
            <a:off x="676675" y="1609400"/>
            <a:ext cx="3895200" cy="2880000"/>
          </a:xfrm>
          <a:prstGeom prst="rect">
            <a:avLst/>
          </a:prstGeom>
        </p:spPr>
        <p:txBody>
          <a:bodyPr spcFirstLastPara="1" wrap="square" lIns="0" tIns="91425" rIns="320025" bIns="91425" anchor="t" anchorCtr="0">
            <a:noAutofit/>
          </a:bodyPr>
          <a:lstStyle>
            <a:lvl1pPr marL="457200" lvl="0" indent="-304800" rtl="0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 sz="1400">
                <a:solidFill>
                  <a:schemeClr val="lt1"/>
                </a:solidFill>
              </a:defRPr>
            </a:lvl1pPr>
            <a:lvl2pPr marL="914400" lvl="1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2pPr>
            <a:lvl3pPr marL="1371600" lvl="2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3pPr>
            <a:lvl4pPr marL="1828800" lvl="3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4pPr>
            <a:lvl5pPr marL="2286000" lvl="4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marL="2743200" lvl="5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marL="3200400" lvl="6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marL="3657600" lvl="7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marL="4114800" lvl="8" indent="-317500" rtl="0">
              <a:lnSpc>
                <a:spcPct val="114000"/>
              </a:lnSpc>
              <a:spcBef>
                <a:spcPts val="500"/>
              </a:spcBef>
              <a:spcAft>
                <a:spcPts val="5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49" name="Google Shape;249;p31"/>
          <p:cNvSpPr txBox="1">
            <a:spLocks noGrp="1"/>
          </p:cNvSpPr>
          <p:nvPr>
            <p:ph type="body" idx="3"/>
          </p:nvPr>
        </p:nvSpPr>
        <p:spPr>
          <a:xfrm>
            <a:off x="4572075" y="1609400"/>
            <a:ext cx="3895200" cy="2880000"/>
          </a:xfrm>
          <a:prstGeom prst="rect">
            <a:avLst/>
          </a:prstGeom>
        </p:spPr>
        <p:txBody>
          <a:bodyPr spcFirstLastPara="1" wrap="square" lIns="320025" tIns="91425" rIns="0" bIns="91425" anchor="t" anchorCtr="0">
            <a:noAutofit/>
          </a:bodyPr>
          <a:lstStyle>
            <a:lvl1pPr marL="457200" lvl="0" indent="-304800" rtl="0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 sz="1400">
                <a:solidFill>
                  <a:schemeClr val="lt1"/>
                </a:solidFill>
              </a:defRPr>
            </a:lvl1pPr>
            <a:lvl2pPr marL="914400" lvl="1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2pPr>
            <a:lvl3pPr marL="1371600" lvl="2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3pPr>
            <a:lvl4pPr marL="1828800" lvl="3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4pPr>
            <a:lvl5pPr marL="2286000" lvl="4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marL="2743200" lvl="5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marL="3200400" lvl="6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marL="3657600" lvl="7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marL="4114800" lvl="8" indent="-317500" rtl="0">
              <a:lnSpc>
                <a:spcPct val="114000"/>
              </a:lnSpc>
              <a:spcBef>
                <a:spcPts val="500"/>
              </a:spcBef>
              <a:spcAft>
                <a:spcPts val="5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50" name="Google Shape;250;p31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251" name="Google Shape;251;p31"/>
          <p:cNvPicPr preferRelativeResize="0"/>
          <p:nvPr/>
        </p:nvPicPr>
        <p:blipFill rotWithShape="1">
          <a:blip r:embed="rId2">
            <a:alphaModFix/>
          </a:blip>
          <a:srcRect l="-14163" t="-10138" r="-17588" b="-6930"/>
          <a:stretch/>
        </p:blipFill>
        <p:spPr>
          <a:xfrm>
            <a:off x="8600225" y="4620825"/>
            <a:ext cx="421700" cy="4038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 - Light">
  <p:cSld name="CUSTOM_4_1_3">
    <p:bg>
      <p:bgPr>
        <a:solidFill>
          <a:schemeClr val="lt2"/>
        </a:solidFill>
        <a:effectLst/>
      </p:bgPr>
    </p:bg>
    <p:spTree>
      <p:nvGrpSpPr>
        <p:cNvPr id="1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Google Shape;253;p32"/>
          <p:cNvSpPr txBox="1">
            <a:spLocks noGrp="1"/>
          </p:cNvSpPr>
          <p:nvPr>
            <p:ph type="title"/>
          </p:nvPr>
        </p:nvSpPr>
        <p:spPr>
          <a:xfrm>
            <a:off x="676650" y="10225"/>
            <a:ext cx="7790400" cy="12780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254" name="Google Shape;254;p32"/>
          <p:cNvSpPr txBox="1">
            <a:spLocks noGrp="1"/>
          </p:cNvSpPr>
          <p:nvPr>
            <p:ph type="subTitle" idx="1"/>
          </p:nvPr>
        </p:nvSpPr>
        <p:spPr>
          <a:xfrm>
            <a:off x="676650" y="1289300"/>
            <a:ext cx="7790400" cy="320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5" name="Google Shape;255;p32"/>
          <p:cNvSpPr txBox="1">
            <a:spLocks noGrp="1"/>
          </p:cNvSpPr>
          <p:nvPr>
            <p:ph type="body" idx="2"/>
          </p:nvPr>
        </p:nvSpPr>
        <p:spPr>
          <a:xfrm>
            <a:off x="676675" y="1609400"/>
            <a:ext cx="3895200" cy="2880000"/>
          </a:xfrm>
          <a:prstGeom prst="rect">
            <a:avLst/>
          </a:prstGeom>
        </p:spPr>
        <p:txBody>
          <a:bodyPr spcFirstLastPara="1" wrap="square" lIns="0" tIns="91425" rIns="320025" bIns="91425" anchor="t" anchorCtr="0">
            <a:noAutofit/>
          </a:bodyPr>
          <a:lstStyle>
            <a:lvl1pPr marL="457200" lvl="0" indent="-304800" rtl="0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 sz="1400"/>
            </a:lvl1pPr>
            <a:lvl2pPr marL="914400" lvl="1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●"/>
              <a:defRPr/>
            </a:lvl2pPr>
            <a:lvl3pPr marL="1371600" lvl="2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○"/>
              <a:defRPr/>
            </a:lvl3pPr>
            <a:lvl4pPr marL="1828800" lvl="3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■"/>
              <a:defRPr/>
            </a:lvl4pPr>
            <a:lvl5pPr marL="2286000" lvl="4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lnSpc>
                <a:spcPct val="114000"/>
              </a:lnSpc>
              <a:spcBef>
                <a:spcPts val="500"/>
              </a:spcBef>
              <a:spcAft>
                <a:spcPts val="5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56" name="Google Shape;256;p32"/>
          <p:cNvSpPr txBox="1">
            <a:spLocks noGrp="1"/>
          </p:cNvSpPr>
          <p:nvPr>
            <p:ph type="body" idx="3"/>
          </p:nvPr>
        </p:nvSpPr>
        <p:spPr>
          <a:xfrm>
            <a:off x="4572075" y="1609400"/>
            <a:ext cx="3895200" cy="2880000"/>
          </a:xfrm>
          <a:prstGeom prst="rect">
            <a:avLst/>
          </a:prstGeom>
        </p:spPr>
        <p:txBody>
          <a:bodyPr spcFirstLastPara="1" wrap="square" lIns="320025" tIns="91425" rIns="0" bIns="91425" anchor="t" anchorCtr="0">
            <a:noAutofit/>
          </a:bodyPr>
          <a:lstStyle>
            <a:lvl1pPr marL="457200" lvl="0" indent="-304800" rtl="0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 sz="1400"/>
            </a:lvl1pPr>
            <a:lvl2pPr marL="914400" lvl="1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●"/>
              <a:defRPr/>
            </a:lvl2pPr>
            <a:lvl3pPr marL="1371600" lvl="2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○"/>
              <a:defRPr/>
            </a:lvl3pPr>
            <a:lvl4pPr marL="1828800" lvl="3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■"/>
              <a:defRPr/>
            </a:lvl4pPr>
            <a:lvl5pPr marL="2286000" lvl="4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lnSpc>
                <a:spcPct val="114000"/>
              </a:lnSpc>
              <a:spcBef>
                <a:spcPts val="500"/>
              </a:spcBef>
              <a:spcAft>
                <a:spcPts val="5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57" name="Google Shape;257;p32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258" name="Google Shape;258;p32"/>
          <p:cNvPicPr preferRelativeResize="0"/>
          <p:nvPr/>
        </p:nvPicPr>
        <p:blipFill rotWithShape="1">
          <a:blip r:embed="rId2">
            <a:alphaModFix/>
          </a:blip>
          <a:srcRect l="-17483" t="-3620" r="-14268" b="-8462"/>
          <a:stretch/>
        </p:blipFill>
        <p:spPr>
          <a:xfrm>
            <a:off x="8594275" y="4620225"/>
            <a:ext cx="421700" cy="3866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 - White">
  <p:cSld name="CUSTOM_4_1_3_1">
    <p:bg>
      <p:bgPr>
        <a:solidFill>
          <a:schemeClr val="lt1"/>
        </a:solidFill>
        <a:effectLst/>
      </p:bgPr>
    </p:bg>
    <p:spTree>
      <p:nvGrpSpPr>
        <p:cNvPr id="1" name="Shape 2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Google Shape;260;p33"/>
          <p:cNvSpPr txBox="1">
            <a:spLocks noGrp="1"/>
          </p:cNvSpPr>
          <p:nvPr>
            <p:ph type="title"/>
          </p:nvPr>
        </p:nvSpPr>
        <p:spPr>
          <a:xfrm>
            <a:off x="676650" y="10225"/>
            <a:ext cx="7790400" cy="12780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261" name="Google Shape;261;p33"/>
          <p:cNvSpPr txBox="1">
            <a:spLocks noGrp="1"/>
          </p:cNvSpPr>
          <p:nvPr>
            <p:ph type="subTitle" idx="1"/>
          </p:nvPr>
        </p:nvSpPr>
        <p:spPr>
          <a:xfrm>
            <a:off x="676650" y="1289300"/>
            <a:ext cx="7790400" cy="320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2" name="Google Shape;262;p33"/>
          <p:cNvSpPr txBox="1">
            <a:spLocks noGrp="1"/>
          </p:cNvSpPr>
          <p:nvPr>
            <p:ph type="body" idx="2"/>
          </p:nvPr>
        </p:nvSpPr>
        <p:spPr>
          <a:xfrm>
            <a:off x="676675" y="1609400"/>
            <a:ext cx="3895200" cy="2880000"/>
          </a:xfrm>
          <a:prstGeom prst="rect">
            <a:avLst/>
          </a:prstGeom>
        </p:spPr>
        <p:txBody>
          <a:bodyPr spcFirstLastPara="1" wrap="square" lIns="0" tIns="91425" rIns="320025" bIns="91425" anchor="t" anchorCtr="0">
            <a:noAutofit/>
          </a:bodyPr>
          <a:lstStyle>
            <a:lvl1pPr marL="457200" lvl="0" indent="-304800" rtl="0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 sz="1400"/>
            </a:lvl1pPr>
            <a:lvl2pPr marL="914400" lvl="1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●"/>
              <a:defRPr/>
            </a:lvl2pPr>
            <a:lvl3pPr marL="1371600" lvl="2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○"/>
              <a:defRPr/>
            </a:lvl3pPr>
            <a:lvl4pPr marL="1828800" lvl="3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■"/>
              <a:defRPr/>
            </a:lvl4pPr>
            <a:lvl5pPr marL="2286000" lvl="4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lnSpc>
                <a:spcPct val="114000"/>
              </a:lnSpc>
              <a:spcBef>
                <a:spcPts val="500"/>
              </a:spcBef>
              <a:spcAft>
                <a:spcPts val="5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63" name="Google Shape;263;p33"/>
          <p:cNvSpPr txBox="1">
            <a:spLocks noGrp="1"/>
          </p:cNvSpPr>
          <p:nvPr>
            <p:ph type="body" idx="3"/>
          </p:nvPr>
        </p:nvSpPr>
        <p:spPr>
          <a:xfrm>
            <a:off x="4572075" y="1609400"/>
            <a:ext cx="3895200" cy="2880000"/>
          </a:xfrm>
          <a:prstGeom prst="rect">
            <a:avLst/>
          </a:prstGeom>
        </p:spPr>
        <p:txBody>
          <a:bodyPr spcFirstLastPara="1" wrap="square" lIns="320025" tIns="91425" rIns="0" bIns="91425" anchor="t" anchorCtr="0">
            <a:noAutofit/>
          </a:bodyPr>
          <a:lstStyle>
            <a:lvl1pPr marL="457200" lvl="0" indent="-304800" rtl="0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 sz="1400">
                <a:solidFill>
                  <a:schemeClr val="dk2"/>
                </a:solidFill>
              </a:defRPr>
            </a:lvl1pPr>
            <a:lvl2pPr marL="914400" lvl="1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●"/>
              <a:defRPr/>
            </a:lvl2pPr>
            <a:lvl3pPr marL="1371600" lvl="2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○"/>
              <a:defRPr/>
            </a:lvl3pPr>
            <a:lvl4pPr marL="1828800" lvl="3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■"/>
              <a:defRPr/>
            </a:lvl4pPr>
            <a:lvl5pPr marL="2286000" lvl="4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lnSpc>
                <a:spcPct val="114000"/>
              </a:lnSpc>
              <a:spcBef>
                <a:spcPts val="500"/>
              </a:spcBef>
              <a:spcAft>
                <a:spcPts val="5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64" name="Google Shape;264;p33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265" name="Google Shape;265;p33"/>
          <p:cNvPicPr preferRelativeResize="0"/>
          <p:nvPr/>
        </p:nvPicPr>
        <p:blipFill rotWithShape="1">
          <a:blip r:embed="rId2">
            <a:alphaModFix/>
          </a:blip>
          <a:srcRect l="-17483" t="-3620" r="-14268" b="-8462"/>
          <a:stretch/>
        </p:blipFill>
        <p:spPr>
          <a:xfrm>
            <a:off x="8594275" y="4620225"/>
            <a:ext cx="421700" cy="3866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CUSTOM_4_1_2">
    <p:bg>
      <p:bgPr>
        <a:solidFill>
          <a:schemeClr val="dk1"/>
        </a:solidFill>
        <a:effectLst/>
      </p:bgPr>
    </p:bg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p34"/>
          <p:cNvSpPr txBox="1">
            <a:spLocks noGrp="1"/>
          </p:cNvSpPr>
          <p:nvPr>
            <p:ph type="title"/>
          </p:nvPr>
        </p:nvSpPr>
        <p:spPr>
          <a:xfrm>
            <a:off x="676650" y="10225"/>
            <a:ext cx="3246000" cy="12780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Open Sans ExtraBold"/>
              <a:buNone/>
              <a:defRPr sz="24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Open Sans ExtraBold"/>
              <a:buNone/>
              <a:defRPr sz="24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Open Sans ExtraBold"/>
              <a:buNone/>
              <a:defRPr sz="24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Open Sans ExtraBold"/>
              <a:buNone/>
              <a:defRPr sz="24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Open Sans ExtraBold"/>
              <a:buNone/>
              <a:defRPr sz="24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Open Sans ExtraBold"/>
              <a:buNone/>
              <a:defRPr sz="24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Open Sans ExtraBold"/>
              <a:buNone/>
              <a:defRPr sz="24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Open Sans ExtraBold"/>
              <a:buNone/>
              <a:defRPr sz="24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268" name="Google Shape;268;p34"/>
          <p:cNvSpPr txBox="1">
            <a:spLocks noGrp="1"/>
          </p:cNvSpPr>
          <p:nvPr>
            <p:ph type="body" idx="1"/>
          </p:nvPr>
        </p:nvSpPr>
        <p:spPr>
          <a:xfrm>
            <a:off x="676675" y="1289300"/>
            <a:ext cx="3246000" cy="3200100"/>
          </a:xfrm>
          <a:prstGeom prst="rect">
            <a:avLst/>
          </a:prstGeom>
        </p:spPr>
        <p:txBody>
          <a:bodyPr spcFirstLastPara="1" wrap="square" lIns="0" tIns="91425" rIns="320025" bIns="91425" anchor="t" anchorCtr="0">
            <a:noAutofit/>
          </a:bodyPr>
          <a:lstStyle>
            <a:lvl1pPr marL="457200" lvl="0" indent="-304800" rtl="0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 sz="1400">
                <a:solidFill>
                  <a:schemeClr val="lt1"/>
                </a:solidFill>
              </a:defRPr>
            </a:lvl1pPr>
            <a:lvl2pPr marL="914400" lvl="1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2pPr>
            <a:lvl3pPr marL="1371600" lvl="2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3pPr>
            <a:lvl4pPr marL="1828800" lvl="3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4pPr>
            <a:lvl5pPr marL="2286000" lvl="4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marL="2743200" lvl="5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marL="3200400" lvl="6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marL="3657600" lvl="7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marL="4114800" lvl="8" indent="-317500" rtl="0">
              <a:lnSpc>
                <a:spcPct val="114000"/>
              </a:lnSpc>
              <a:spcBef>
                <a:spcPts val="500"/>
              </a:spcBef>
              <a:spcAft>
                <a:spcPts val="5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69" name="Google Shape;269;p34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270" name="Google Shape;270;p34"/>
          <p:cNvPicPr preferRelativeResize="0"/>
          <p:nvPr/>
        </p:nvPicPr>
        <p:blipFill rotWithShape="1">
          <a:blip r:embed="rId2">
            <a:alphaModFix/>
          </a:blip>
          <a:srcRect l="-14163" t="-10138" r="-17588" b="-6930"/>
          <a:stretch/>
        </p:blipFill>
        <p:spPr>
          <a:xfrm>
            <a:off x="8600225" y="4620825"/>
            <a:ext cx="421700" cy="4038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 - White">
  <p:cSld name="CUSTOM_4_1_2_1_1">
    <p:bg>
      <p:bgPr>
        <a:solidFill>
          <a:schemeClr val="lt1"/>
        </a:solidFill>
        <a:effectLst/>
      </p:bgPr>
    </p:bg>
    <p:spTree>
      <p:nvGrpSpPr>
        <p:cNvPr id="1" name="Shape 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Google Shape;277;p36"/>
          <p:cNvSpPr txBox="1">
            <a:spLocks noGrp="1"/>
          </p:cNvSpPr>
          <p:nvPr>
            <p:ph type="title"/>
          </p:nvPr>
        </p:nvSpPr>
        <p:spPr>
          <a:xfrm>
            <a:off x="676650" y="10225"/>
            <a:ext cx="3246000" cy="12792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Font typeface="Open Sans ExtraBold"/>
              <a:buNone/>
              <a:defRPr sz="2400"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Font typeface="Open Sans ExtraBold"/>
              <a:buNone/>
              <a:defRPr sz="2400"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Font typeface="Open Sans ExtraBold"/>
              <a:buNone/>
              <a:defRPr sz="2400"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Font typeface="Open Sans ExtraBold"/>
              <a:buNone/>
              <a:defRPr sz="2400"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Font typeface="Open Sans ExtraBold"/>
              <a:buNone/>
              <a:defRPr sz="2400"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Font typeface="Open Sans ExtraBold"/>
              <a:buNone/>
              <a:defRPr sz="2400"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Font typeface="Open Sans ExtraBold"/>
              <a:buNone/>
              <a:defRPr sz="2400"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Font typeface="Open Sans ExtraBold"/>
              <a:buNone/>
              <a:defRPr sz="2400"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278" name="Google Shape;278;p36"/>
          <p:cNvSpPr txBox="1">
            <a:spLocks noGrp="1"/>
          </p:cNvSpPr>
          <p:nvPr>
            <p:ph type="body" idx="1"/>
          </p:nvPr>
        </p:nvSpPr>
        <p:spPr>
          <a:xfrm>
            <a:off x="676675" y="1289300"/>
            <a:ext cx="3246000" cy="3200100"/>
          </a:xfrm>
          <a:prstGeom prst="rect">
            <a:avLst/>
          </a:prstGeom>
        </p:spPr>
        <p:txBody>
          <a:bodyPr spcFirstLastPara="1" wrap="square" lIns="0" tIns="91425" rIns="320025" bIns="91425" anchor="t" anchorCtr="0">
            <a:noAutofit/>
          </a:bodyPr>
          <a:lstStyle>
            <a:lvl1pPr marL="457200" lvl="0" indent="-304800" rtl="0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 sz="1400"/>
            </a:lvl1pPr>
            <a:lvl2pPr marL="914400" lvl="1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●"/>
              <a:defRPr/>
            </a:lvl2pPr>
            <a:lvl3pPr marL="1371600" lvl="2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○"/>
              <a:defRPr/>
            </a:lvl3pPr>
            <a:lvl4pPr marL="1828800" lvl="3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■"/>
              <a:defRPr/>
            </a:lvl4pPr>
            <a:lvl5pPr marL="2286000" lvl="4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lnSpc>
                <a:spcPct val="114000"/>
              </a:lnSpc>
              <a:spcBef>
                <a:spcPts val="500"/>
              </a:spcBef>
              <a:spcAft>
                <a:spcPts val="5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79" name="Google Shape;279;p36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280" name="Google Shape;280;p36"/>
          <p:cNvPicPr preferRelativeResize="0"/>
          <p:nvPr/>
        </p:nvPicPr>
        <p:blipFill rotWithShape="1">
          <a:blip r:embed="rId2">
            <a:alphaModFix/>
          </a:blip>
          <a:srcRect l="-17483" t="-3620" r="-14268" b="-8462"/>
          <a:stretch/>
        </p:blipFill>
        <p:spPr>
          <a:xfrm>
            <a:off x="8594275" y="4620225"/>
            <a:ext cx="421700" cy="3866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w/ Two Column + Sub-head">
  <p:cSld name="CUSTOM_4_1_1">
    <p:bg>
      <p:bgPr>
        <a:solidFill>
          <a:schemeClr val="dk1"/>
        </a:solidFill>
        <a:effectLst/>
      </p:bgPr>
    </p:bg>
    <p:spTree>
      <p:nvGrpSpPr>
        <p:cNvPr id="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Google Shape;282;p37"/>
          <p:cNvSpPr txBox="1">
            <a:spLocks noGrp="1"/>
          </p:cNvSpPr>
          <p:nvPr>
            <p:ph type="title"/>
          </p:nvPr>
        </p:nvSpPr>
        <p:spPr>
          <a:xfrm>
            <a:off x="676650" y="10225"/>
            <a:ext cx="7790400" cy="12780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283" name="Google Shape;283;p37"/>
          <p:cNvSpPr txBox="1">
            <a:spLocks noGrp="1"/>
          </p:cNvSpPr>
          <p:nvPr>
            <p:ph type="subTitle" idx="1"/>
          </p:nvPr>
        </p:nvSpPr>
        <p:spPr>
          <a:xfrm>
            <a:off x="676650" y="1289300"/>
            <a:ext cx="7790400" cy="320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4" name="Google Shape;284;p37"/>
          <p:cNvSpPr txBox="1">
            <a:spLocks noGrp="1"/>
          </p:cNvSpPr>
          <p:nvPr>
            <p:ph type="body" idx="2"/>
          </p:nvPr>
        </p:nvSpPr>
        <p:spPr>
          <a:xfrm>
            <a:off x="676675" y="2571750"/>
            <a:ext cx="3895200" cy="1917600"/>
          </a:xfrm>
          <a:prstGeom prst="rect">
            <a:avLst/>
          </a:prstGeom>
        </p:spPr>
        <p:txBody>
          <a:bodyPr spcFirstLastPara="1" wrap="square" lIns="0" tIns="91425" rIns="320025" bIns="91425" anchor="t" anchorCtr="0">
            <a:noAutofit/>
          </a:bodyPr>
          <a:lstStyle>
            <a:lvl1pPr marL="457200" lvl="0" indent="-304800" rtl="0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 sz="1400">
                <a:solidFill>
                  <a:schemeClr val="lt1"/>
                </a:solidFill>
              </a:defRPr>
            </a:lvl1pPr>
            <a:lvl2pPr marL="914400" lvl="1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2pPr>
            <a:lvl3pPr marL="1371600" lvl="2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3pPr>
            <a:lvl4pPr marL="1828800" lvl="3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4pPr>
            <a:lvl5pPr marL="2286000" lvl="4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marL="2743200" lvl="5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marL="3200400" lvl="6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marL="3657600" lvl="7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marL="4114800" lvl="8" indent="-317500" rtl="0">
              <a:lnSpc>
                <a:spcPct val="114000"/>
              </a:lnSpc>
              <a:spcBef>
                <a:spcPts val="500"/>
              </a:spcBef>
              <a:spcAft>
                <a:spcPts val="5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85" name="Google Shape;285;p37"/>
          <p:cNvSpPr txBox="1">
            <a:spLocks noGrp="1"/>
          </p:cNvSpPr>
          <p:nvPr>
            <p:ph type="body" idx="3"/>
          </p:nvPr>
        </p:nvSpPr>
        <p:spPr>
          <a:xfrm>
            <a:off x="4572075" y="2571750"/>
            <a:ext cx="3895200" cy="1917600"/>
          </a:xfrm>
          <a:prstGeom prst="rect">
            <a:avLst/>
          </a:prstGeom>
        </p:spPr>
        <p:txBody>
          <a:bodyPr spcFirstLastPara="1" wrap="square" lIns="320025" tIns="91425" rIns="0" bIns="91425" anchor="t" anchorCtr="0">
            <a:noAutofit/>
          </a:bodyPr>
          <a:lstStyle>
            <a:lvl1pPr marL="457200" lvl="0" indent="-304800" rtl="0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 sz="1400">
                <a:solidFill>
                  <a:schemeClr val="lt1"/>
                </a:solidFill>
              </a:defRPr>
            </a:lvl1pPr>
            <a:lvl2pPr marL="914400" lvl="1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2pPr>
            <a:lvl3pPr marL="1371600" lvl="2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3pPr>
            <a:lvl4pPr marL="1828800" lvl="3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4pPr>
            <a:lvl5pPr marL="2286000" lvl="4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marL="2743200" lvl="5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marL="3200400" lvl="6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marL="3657600" lvl="7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marL="4114800" lvl="8" indent="-317500" rtl="0">
              <a:lnSpc>
                <a:spcPct val="114000"/>
              </a:lnSpc>
              <a:spcBef>
                <a:spcPts val="500"/>
              </a:spcBef>
              <a:spcAft>
                <a:spcPts val="5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86" name="Google Shape;286;p37"/>
          <p:cNvSpPr txBox="1">
            <a:spLocks noGrp="1"/>
          </p:cNvSpPr>
          <p:nvPr>
            <p:ph type="subTitle" idx="4"/>
          </p:nvPr>
        </p:nvSpPr>
        <p:spPr>
          <a:xfrm>
            <a:off x="676575" y="1929375"/>
            <a:ext cx="3895500" cy="642300"/>
          </a:xfrm>
          <a:prstGeom prst="rect">
            <a:avLst/>
          </a:prstGeom>
        </p:spPr>
        <p:txBody>
          <a:bodyPr spcFirstLastPara="1" wrap="square" lIns="0" tIns="0" rIns="320025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None/>
              <a:defRPr b="1"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287" name="Google Shape;287;p37"/>
          <p:cNvSpPr txBox="1">
            <a:spLocks noGrp="1"/>
          </p:cNvSpPr>
          <p:nvPr>
            <p:ph type="subTitle" idx="5"/>
          </p:nvPr>
        </p:nvSpPr>
        <p:spPr>
          <a:xfrm>
            <a:off x="4562275" y="1929375"/>
            <a:ext cx="3895500" cy="642300"/>
          </a:xfrm>
          <a:prstGeom prst="rect">
            <a:avLst/>
          </a:prstGeom>
        </p:spPr>
        <p:txBody>
          <a:bodyPr spcFirstLastPara="1" wrap="square" lIns="320025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None/>
              <a:defRPr b="1"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288" name="Google Shape;288;p37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289" name="Google Shape;289;p37"/>
          <p:cNvPicPr preferRelativeResize="0"/>
          <p:nvPr/>
        </p:nvPicPr>
        <p:blipFill rotWithShape="1">
          <a:blip r:embed="rId2">
            <a:alphaModFix/>
          </a:blip>
          <a:srcRect l="-14163" t="-10138" r="-17588" b="-6930"/>
          <a:stretch/>
        </p:blipFill>
        <p:spPr>
          <a:xfrm>
            <a:off x="8600225" y="4620825"/>
            <a:ext cx="421700" cy="4038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w/ Two Column + Sub-head - Light">
  <p:cSld name="CUSTOM_4_1_1_2">
    <p:bg>
      <p:bgPr>
        <a:solidFill>
          <a:schemeClr val="lt2"/>
        </a:solidFill>
        <a:effectLst/>
      </p:bgPr>
    </p:bg>
    <p:spTree>
      <p:nvGrpSpPr>
        <p:cNvPr id="1" name="Shape 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Google Shape;291;p38"/>
          <p:cNvSpPr txBox="1">
            <a:spLocks noGrp="1"/>
          </p:cNvSpPr>
          <p:nvPr>
            <p:ph type="title"/>
          </p:nvPr>
        </p:nvSpPr>
        <p:spPr>
          <a:xfrm>
            <a:off x="676650" y="10225"/>
            <a:ext cx="7790400" cy="12780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292" name="Google Shape;292;p38"/>
          <p:cNvSpPr txBox="1">
            <a:spLocks noGrp="1"/>
          </p:cNvSpPr>
          <p:nvPr>
            <p:ph type="subTitle" idx="1"/>
          </p:nvPr>
        </p:nvSpPr>
        <p:spPr>
          <a:xfrm>
            <a:off x="676650" y="1289300"/>
            <a:ext cx="7790400" cy="320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3" name="Google Shape;293;p38"/>
          <p:cNvSpPr txBox="1">
            <a:spLocks noGrp="1"/>
          </p:cNvSpPr>
          <p:nvPr>
            <p:ph type="body" idx="2"/>
          </p:nvPr>
        </p:nvSpPr>
        <p:spPr>
          <a:xfrm>
            <a:off x="676675" y="2571750"/>
            <a:ext cx="3895200" cy="1917600"/>
          </a:xfrm>
          <a:prstGeom prst="rect">
            <a:avLst/>
          </a:prstGeom>
        </p:spPr>
        <p:txBody>
          <a:bodyPr spcFirstLastPara="1" wrap="square" lIns="0" tIns="91425" rIns="320025" bIns="91425" anchor="t" anchorCtr="0">
            <a:noAutofit/>
          </a:bodyPr>
          <a:lstStyle>
            <a:lvl1pPr marL="457200" lvl="0" indent="-304800" rtl="0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 sz="1400"/>
            </a:lvl1pPr>
            <a:lvl2pPr marL="914400" lvl="1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●"/>
              <a:defRPr/>
            </a:lvl2pPr>
            <a:lvl3pPr marL="1371600" lvl="2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○"/>
              <a:defRPr/>
            </a:lvl3pPr>
            <a:lvl4pPr marL="1828800" lvl="3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■"/>
              <a:defRPr/>
            </a:lvl4pPr>
            <a:lvl5pPr marL="2286000" lvl="4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lnSpc>
                <a:spcPct val="114000"/>
              </a:lnSpc>
              <a:spcBef>
                <a:spcPts val="500"/>
              </a:spcBef>
              <a:spcAft>
                <a:spcPts val="5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94" name="Google Shape;294;p38"/>
          <p:cNvSpPr txBox="1">
            <a:spLocks noGrp="1"/>
          </p:cNvSpPr>
          <p:nvPr>
            <p:ph type="body" idx="3"/>
          </p:nvPr>
        </p:nvSpPr>
        <p:spPr>
          <a:xfrm>
            <a:off x="4572075" y="2571750"/>
            <a:ext cx="3895200" cy="1917600"/>
          </a:xfrm>
          <a:prstGeom prst="rect">
            <a:avLst/>
          </a:prstGeom>
        </p:spPr>
        <p:txBody>
          <a:bodyPr spcFirstLastPara="1" wrap="square" lIns="320025" tIns="91425" rIns="0" bIns="91425" anchor="t" anchorCtr="0">
            <a:noAutofit/>
          </a:bodyPr>
          <a:lstStyle>
            <a:lvl1pPr marL="457200" lvl="0" indent="-304800" rtl="0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 sz="1400"/>
            </a:lvl1pPr>
            <a:lvl2pPr marL="914400" lvl="1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●"/>
              <a:defRPr/>
            </a:lvl2pPr>
            <a:lvl3pPr marL="1371600" lvl="2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○"/>
              <a:defRPr/>
            </a:lvl3pPr>
            <a:lvl4pPr marL="1828800" lvl="3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■"/>
              <a:defRPr/>
            </a:lvl4pPr>
            <a:lvl5pPr marL="2286000" lvl="4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lnSpc>
                <a:spcPct val="114000"/>
              </a:lnSpc>
              <a:spcBef>
                <a:spcPts val="500"/>
              </a:spcBef>
              <a:spcAft>
                <a:spcPts val="5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95" name="Google Shape;295;p38"/>
          <p:cNvSpPr txBox="1">
            <a:spLocks noGrp="1"/>
          </p:cNvSpPr>
          <p:nvPr>
            <p:ph type="subTitle" idx="4"/>
          </p:nvPr>
        </p:nvSpPr>
        <p:spPr>
          <a:xfrm>
            <a:off x="676575" y="1929375"/>
            <a:ext cx="3895500" cy="642300"/>
          </a:xfrm>
          <a:prstGeom prst="rect">
            <a:avLst/>
          </a:prstGeom>
        </p:spPr>
        <p:txBody>
          <a:bodyPr spcFirstLastPara="1" wrap="square" lIns="0" tIns="0" rIns="320025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800"/>
              <a:buNone/>
              <a:defRPr b="1"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296" name="Google Shape;296;p38"/>
          <p:cNvSpPr txBox="1">
            <a:spLocks noGrp="1"/>
          </p:cNvSpPr>
          <p:nvPr>
            <p:ph type="subTitle" idx="5"/>
          </p:nvPr>
        </p:nvSpPr>
        <p:spPr>
          <a:xfrm>
            <a:off x="4562275" y="1929375"/>
            <a:ext cx="3895500" cy="642300"/>
          </a:xfrm>
          <a:prstGeom prst="rect">
            <a:avLst/>
          </a:prstGeom>
        </p:spPr>
        <p:txBody>
          <a:bodyPr spcFirstLastPara="1" wrap="square" lIns="320025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800"/>
              <a:buNone/>
              <a:defRPr b="1"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297" name="Google Shape;297;p38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298" name="Google Shape;298;p38"/>
          <p:cNvPicPr preferRelativeResize="0"/>
          <p:nvPr/>
        </p:nvPicPr>
        <p:blipFill rotWithShape="1">
          <a:blip r:embed="rId2">
            <a:alphaModFix/>
          </a:blip>
          <a:srcRect l="-17483" t="-3620" r="-14268" b="-8462"/>
          <a:stretch/>
        </p:blipFill>
        <p:spPr>
          <a:xfrm>
            <a:off x="8594275" y="4620225"/>
            <a:ext cx="421700" cy="3866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w/ Two Column + Sub-head - White">
  <p:cSld name="CUSTOM_4_1_1_2_1">
    <p:bg>
      <p:bgPr>
        <a:solidFill>
          <a:schemeClr val="lt1"/>
        </a:solidFill>
        <a:effectLst/>
      </p:bgPr>
    </p:bg>
    <p:spTree>
      <p:nvGrpSpPr>
        <p:cNvPr id="1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p39"/>
          <p:cNvSpPr txBox="1">
            <a:spLocks noGrp="1"/>
          </p:cNvSpPr>
          <p:nvPr>
            <p:ph type="title"/>
          </p:nvPr>
        </p:nvSpPr>
        <p:spPr>
          <a:xfrm>
            <a:off x="676650" y="10225"/>
            <a:ext cx="7790400" cy="12780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301" name="Google Shape;301;p39"/>
          <p:cNvSpPr txBox="1">
            <a:spLocks noGrp="1"/>
          </p:cNvSpPr>
          <p:nvPr>
            <p:ph type="subTitle" idx="1"/>
          </p:nvPr>
        </p:nvSpPr>
        <p:spPr>
          <a:xfrm>
            <a:off x="676650" y="1289300"/>
            <a:ext cx="7790400" cy="320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2" name="Google Shape;302;p39"/>
          <p:cNvSpPr txBox="1">
            <a:spLocks noGrp="1"/>
          </p:cNvSpPr>
          <p:nvPr>
            <p:ph type="body" idx="2"/>
          </p:nvPr>
        </p:nvSpPr>
        <p:spPr>
          <a:xfrm>
            <a:off x="676675" y="2571750"/>
            <a:ext cx="3895200" cy="1917600"/>
          </a:xfrm>
          <a:prstGeom prst="rect">
            <a:avLst/>
          </a:prstGeom>
        </p:spPr>
        <p:txBody>
          <a:bodyPr spcFirstLastPara="1" wrap="square" lIns="0" tIns="91425" rIns="320025" bIns="91425" anchor="t" anchorCtr="0">
            <a:noAutofit/>
          </a:bodyPr>
          <a:lstStyle>
            <a:lvl1pPr marL="457200" lvl="0" indent="-304800" rtl="0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400"/>
            </a:lvl1pPr>
            <a:lvl2pPr marL="914400" lvl="1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●"/>
              <a:defRPr/>
            </a:lvl2pPr>
            <a:lvl3pPr marL="1371600" lvl="2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○"/>
              <a:defRPr/>
            </a:lvl3pPr>
            <a:lvl4pPr marL="1828800" lvl="3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■"/>
              <a:defRPr/>
            </a:lvl4pPr>
            <a:lvl5pPr marL="2286000" lvl="4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lnSpc>
                <a:spcPct val="114000"/>
              </a:lnSpc>
              <a:spcBef>
                <a:spcPts val="500"/>
              </a:spcBef>
              <a:spcAft>
                <a:spcPts val="5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303" name="Google Shape;303;p39"/>
          <p:cNvSpPr txBox="1">
            <a:spLocks noGrp="1"/>
          </p:cNvSpPr>
          <p:nvPr>
            <p:ph type="body" idx="3"/>
          </p:nvPr>
        </p:nvSpPr>
        <p:spPr>
          <a:xfrm>
            <a:off x="4572075" y="2571750"/>
            <a:ext cx="3895200" cy="1917600"/>
          </a:xfrm>
          <a:prstGeom prst="rect">
            <a:avLst/>
          </a:prstGeom>
        </p:spPr>
        <p:txBody>
          <a:bodyPr spcFirstLastPara="1" wrap="square" lIns="320025" tIns="91425" rIns="0" bIns="91425" anchor="t" anchorCtr="0">
            <a:noAutofit/>
          </a:bodyPr>
          <a:lstStyle>
            <a:lvl1pPr marL="457200" lvl="0" indent="-304800" rtl="0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400"/>
            </a:lvl1pPr>
            <a:lvl2pPr marL="914400" lvl="1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●"/>
              <a:defRPr/>
            </a:lvl2pPr>
            <a:lvl3pPr marL="1371600" lvl="2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○"/>
              <a:defRPr/>
            </a:lvl3pPr>
            <a:lvl4pPr marL="1828800" lvl="3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■"/>
              <a:defRPr/>
            </a:lvl4pPr>
            <a:lvl5pPr marL="2286000" lvl="4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lnSpc>
                <a:spcPct val="114000"/>
              </a:lnSpc>
              <a:spcBef>
                <a:spcPts val="5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lnSpc>
                <a:spcPct val="114000"/>
              </a:lnSpc>
              <a:spcBef>
                <a:spcPts val="500"/>
              </a:spcBef>
              <a:spcAft>
                <a:spcPts val="5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304" name="Google Shape;304;p39"/>
          <p:cNvSpPr txBox="1">
            <a:spLocks noGrp="1"/>
          </p:cNvSpPr>
          <p:nvPr>
            <p:ph type="subTitle" idx="4"/>
          </p:nvPr>
        </p:nvSpPr>
        <p:spPr>
          <a:xfrm>
            <a:off x="676575" y="1929375"/>
            <a:ext cx="3895500" cy="642300"/>
          </a:xfrm>
          <a:prstGeom prst="rect">
            <a:avLst/>
          </a:prstGeom>
        </p:spPr>
        <p:txBody>
          <a:bodyPr spcFirstLastPara="1" wrap="square" lIns="0" tIns="0" rIns="320025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800"/>
              <a:buNone/>
              <a:defRPr b="1"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305" name="Google Shape;305;p39"/>
          <p:cNvSpPr txBox="1">
            <a:spLocks noGrp="1"/>
          </p:cNvSpPr>
          <p:nvPr>
            <p:ph type="subTitle" idx="5"/>
          </p:nvPr>
        </p:nvSpPr>
        <p:spPr>
          <a:xfrm>
            <a:off x="4562275" y="1929375"/>
            <a:ext cx="3895500" cy="642300"/>
          </a:xfrm>
          <a:prstGeom prst="rect">
            <a:avLst/>
          </a:prstGeom>
        </p:spPr>
        <p:txBody>
          <a:bodyPr spcFirstLastPara="1" wrap="square" lIns="320025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800"/>
              <a:buNone/>
              <a:defRPr b="1"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306" name="Google Shape;306;p39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307" name="Google Shape;307;p39"/>
          <p:cNvPicPr preferRelativeResize="0"/>
          <p:nvPr/>
        </p:nvPicPr>
        <p:blipFill rotWithShape="1">
          <a:blip r:embed="rId2">
            <a:alphaModFix/>
          </a:blip>
          <a:srcRect l="-17483" t="-3620" r="-14268" b="-8462"/>
          <a:stretch/>
        </p:blipFill>
        <p:spPr>
          <a:xfrm>
            <a:off x="8594275" y="4620225"/>
            <a:ext cx="421700" cy="3866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w/ Two Column + Icon Headers">
  <p:cSld name="CUSTOM_4_1_1_1">
    <p:bg>
      <p:bgPr>
        <a:solidFill>
          <a:schemeClr val="dk1"/>
        </a:solidFill>
        <a:effectLst/>
      </p:bgPr>
    </p:bg>
    <p:spTree>
      <p:nvGrpSpPr>
        <p:cNvPr id="1" name="Shape 3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" name="Google Shape;309;p40"/>
          <p:cNvSpPr txBox="1">
            <a:spLocks noGrp="1"/>
          </p:cNvSpPr>
          <p:nvPr>
            <p:ph type="title"/>
          </p:nvPr>
        </p:nvSpPr>
        <p:spPr>
          <a:xfrm>
            <a:off x="676650" y="10225"/>
            <a:ext cx="7790400" cy="12792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310" name="Google Shape;310;p40"/>
          <p:cNvSpPr txBox="1">
            <a:spLocks noGrp="1"/>
          </p:cNvSpPr>
          <p:nvPr>
            <p:ph type="subTitle" idx="1"/>
          </p:nvPr>
        </p:nvSpPr>
        <p:spPr>
          <a:xfrm>
            <a:off x="676650" y="1289300"/>
            <a:ext cx="7790400" cy="320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1" name="Google Shape;311;p40"/>
          <p:cNvSpPr txBox="1">
            <a:spLocks noGrp="1"/>
          </p:cNvSpPr>
          <p:nvPr>
            <p:ph type="body" idx="2"/>
          </p:nvPr>
        </p:nvSpPr>
        <p:spPr>
          <a:xfrm>
            <a:off x="676675" y="2571750"/>
            <a:ext cx="3895200" cy="1917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 sz="1100">
                <a:solidFill>
                  <a:schemeClr val="lt1"/>
                </a:solidFill>
              </a:defRPr>
            </a:lvl1pPr>
            <a:lvl2pPr marL="914400" lvl="1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2pPr>
            <a:lvl3pPr marL="1371600" lvl="2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3pPr>
            <a:lvl4pPr marL="1828800" lvl="3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4pPr>
            <a:lvl5pPr marL="2286000" lvl="4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5pPr>
            <a:lvl6pPr marL="2743200" lvl="5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6pPr>
            <a:lvl7pPr marL="3200400" lvl="6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7pPr>
            <a:lvl8pPr marL="3657600" lvl="7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8pPr>
            <a:lvl9pPr marL="4114800" lvl="8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12" name="Google Shape;312;p40"/>
          <p:cNvSpPr txBox="1">
            <a:spLocks noGrp="1"/>
          </p:cNvSpPr>
          <p:nvPr>
            <p:ph type="body" idx="3"/>
          </p:nvPr>
        </p:nvSpPr>
        <p:spPr>
          <a:xfrm>
            <a:off x="4572075" y="2571750"/>
            <a:ext cx="3895200" cy="1917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 sz="1100">
                <a:solidFill>
                  <a:schemeClr val="lt1"/>
                </a:solidFill>
              </a:defRPr>
            </a:lvl1pPr>
            <a:lvl2pPr marL="914400" lvl="1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2pPr>
            <a:lvl3pPr marL="1371600" lvl="2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3pPr>
            <a:lvl4pPr marL="1828800" lvl="3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4pPr>
            <a:lvl5pPr marL="2286000" lvl="4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5pPr>
            <a:lvl6pPr marL="2743200" lvl="5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6pPr>
            <a:lvl7pPr marL="3200400" lvl="6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7pPr>
            <a:lvl8pPr marL="3657600" lvl="7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8pPr>
            <a:lvl9pPr marL="4114800" lvl="8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13" name="Google Shape;313;p40"/>
          <p:cNvSpPr txBox="1">
            <a:spLocks noGrp="1"/>
          </p:cNvSpPr>
          <p:nvPr>
            <p:ph type="subTitle" idx="4"/>
          </p:nvPr>
        </p:nvSpPr>
        <p:spPr>
          <a:xfrm>
            <a:off x="676575" y="1929375"/>
            <a:ext cx="3895500" cy="64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 b="1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314" name="Google Shape;314;p40"/>
          <p:cNvSpPr txBox="1">
            <a:spLocks noGrp="1"/>
          </p:cNvSpPr>
          <p:nvPr>
            <p:ph type="subTitle" idx="5"/>
          </p:nvPr>
        </p:nvSpPr>
        <p:spPr>
          <a:xfrm>
            <a:off x="4562275" y="1929375"/>
            <a:ext cx="3895500" cy="64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 b="1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315" name="Google Shape;315;p40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316" name="Google Shape;316;p40"/>
          <p:cNvPicPr preferRelativeResize="0"/>
          <p:nvPr/>
        </p:nvPicPr>
        <p:blipFill rotWithShape="1">
          <a:blip r:embed="rId2">
            <a:alphaModFix/>
          </a:blip>
          <a:srcRect l="-14163" t="-10138" r="-17588" b="-6930"/>
          <a:stretch/>
        </p:blipFill>
        <p:spPr>
          <a:xfrm>
            <a:off x="8600225" y="4620825"/>
            <a:ext cx="421700" cy="4038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w/ Two Column + Icon Headers - Light">
  <p:cSld name="CUSTOM_4_1_1_1_2">
    <p:bg>
      <p:bgPr>
        <a:solidFill>
          <a:schemeClr val="lt2"/>
        </a:solidFill>
        <a:effectLst/>
      </p:bgPr>
    </p:bg>
    <p:spTree>
      <p:nvGrpSpPr>
        <p:cNvPr id="1" name="Shape 3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" name="Google Shape;318;p41"/>
          <p:cNvSpPr txBox="1">
            <a:spLocks noGrp="1"/>
          </p:cNvSpPr>
          <p:nvPr>
            <p:ph type="title"/>
          </p:nvPr>
        </p:nvSpPr>
        <p:spPr>
          <a:xfrm>
            <a:off x="676650" y="10225"/>
            <a:ext cx="7790400" cy="12780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319" name="Google Shape;319;p41"/>
          <p:cNvSpPr txBox="1">
            <a:spLocks noGrp="1"/>
          </p:cNvSpPr>
          <p:nvPr>
            <p:ph type="subTitle" idx="1"/>
          </p:nvPr>
        </p:nvSpPr>
        <p:spPr>
          <a:xfrm>
            <a:off x="676650" y="1289300"/>
            <a:ext cx="7790400" cy="320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0" name="Google Shape;320;p41"/>
          <p:cNvSpPr txBox="1">
            <a:spLocks noGrp="1"/>
          </p:cNvSpPr>
          <p:nvPr>
            <p:ph type="body" idx="2"/>
          </p:nvPr>
        </p:nvSpPr>
        <p:spPr>
          <a:xfrm>
            <a:off x="676675" y="2571750"/>
            <a:ext cx="3895200" cy="1917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 sz="1100"/>
            </a:lvl1pPr>
            <a:lvl2pPr marL="914400" lvl="1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2pPr>
            <a:lvl3pPr marL="1371600" lvl="2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3pPr>
            <a:lvl4pPr marL="1828800" lvl="3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4pPr>
            <a:lvl5pPr marL="2286000" lvl="4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  <p:sp>
        <p:nvSpPr>
          <p:cNvPr id="321" name="Google Shape;321;p41"/>
          <p:cNvSpPr txBox="1">
            <a:spLocks noGrp="1"/>
          </p:cNvSpPr>
          <p:nvPr>
            <p:ph type="body" idx="3"/>
          </p:nvPr>
        </p:nvSpPr>
        <p:spPr>
          <a:xfrm>
            <a:off x="4572075" y="2571750"/>
            <a:ext cx="3895200" cy="1917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 sz="1100"/>
            </a:lvl1pPr>
            <a:lvl2pPr marL="914400" lvl="1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2pPr>
            <a:lvl3pPr marL="1371600" lvl="2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3pPr>
            <a:lvl4pPr marL="1828800" lvl="3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4pPr>
            <a:lvl5pPr marL="2286000" lvl="4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  <p:sp>
        <p:nvSpPr>
          <p:cNvPr id="322" name="Google Shape;322;p41"/>
          <p:cNvSpPr txBox="1">
            <a:spLocks noGrp="1"/>
          </p:cNvSpPr>
          <p:nvPr>
            <p:ph type="subTitle" idx="4"/>
          </p:nvPr>
        </p:nvSpPr>
        <p:spPr>
          <a:xfrm>
            <a:off x="676575" y="1929375"/>
            <a:ext cx="3895500" cy="64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None/>
              <a:defRPr sz="1100" b="1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323" name="Google Shape;323;p41"/>
          <p:cNvSpPr txBox="1">
            <a:spLocks noGrp="1"/>
          </p:cNvSpPr>
          <p:nvPr>
            <p:ph type="subTitle" idx="5"/>
          </p:nvPr>
        </p:nvSpPr>
        <p:spPr>
          <a:xfrm>
            <a:off x="4562275" y="1929375"/>
            <a:ext cx="3895500" cy="64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None/>
              <a:defRPr sz="1100" b="1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324" name="Google Shape;324;p41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325" name="Google Shape;325;p41"/>
          <p:cNvPicPr preferRelativeResize="0"/>
          <p:nvPr/>
        </p:nvPicPr>
        <p:blipFill rotWithShape="1">
          <a:blip r:embed="rId2">
            <a:alphaModFix/>
          </a:blip>
          <a:srcRect l="-17483" t="-3620" r="-14268" b="-8462"/>
          <a:stretch/>
        </p:blipFill>
        <p:spPr>
          <a:xfrm>
            <a:off x="8594275" y="4620225"/>
            <a:ext cx="421700" cy="3866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w/ Two Column + Icon Headers - White">
  <p:cSld name="CUSTOM_4_1_1_1_2_1">
    <p:bg>
      <p:bgPr>
        <a:solidFill>
          <a:schemeClr val="lt1"/>
        </a:solidFill>
        <a:effectLst/>
      </p:bgPr>
    </p:bg>
    <p:spTree>
      <p:nvGrpSpPr>
        <p:cNvPr id="1" name="Shape 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Google Shape;327;p42"/>
          <p:cNvSpPr txBox="1">
            <a:spLocks noGrp="1"/>
          </p:cNvSpPr>
          <p:nvPr>
            <p:ph type="title"/>
          </p:nvPr>
        </p:nvSpPr>
        <p:spPr>
          <a:xfrm>
            <a:off x="676650" y="10225"/>
            <a:ext cx="7790400" cy="12780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328" name="Google Shape;328;p42"/>
          <p:cNvSpPr txBox="1">
            <a:spLocks noGrp="1"/>
          </p:cNvSpPr>
          <p:nvPr>
            <p:ph type="subTitle" idx="1"/>
          </p:nvPr>
        </p:nvSpPr>
        <p:spPr>
          <a:xfrm>
            <a:off x="676650" y="1289300"/>
            <a:ext cx="7790400" cy="320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9" name="Google Shape;329;p42"/>
          <p:cNvSpPr txBox="1">
            <a:spLocks noGrp="1"/>
          </p:cNvSpPr>
          <p:nvPr>
            <p:ph type="body" idx="2"/>
          </p:nvPr>
        </p:nvSpPr>
        <p:spPr>
          <a:xfrm>
            <a:off x="676675" y="2571750"/>
            <a:ext cx="3895200" cy="1917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 sz="1100"/>
            </a:lvl1pPr>
            <a:lvl2pPr marL="914400" lvl="1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2pPr>
            <a:lvl3pPr marL="1371600" lvl="2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3pPr>
            <a:lvl4pPr marL="1828800" lvl="3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4pPr>
            <a:lvl5pPr marL="2286000" lvl="4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  <p:sp>
        <p:nvSpPr>
          <p:cNvPr id="330" name="Google Shape;330;p42"/>
          <p:cNvSpPr txBox="1">
            <a:spLocks noGrp="1"/>
          </p:cNvSpPr>
          <p:nvPr>
            <p:ph type="body" idx="3"/>
          </p:nvPr>
        </p:nvSpPr>
        <p:spPr>
          <a:xfrm>
            <a:off x="4572075" y="2571750"/>
            <a:ext cx="3895200" cy="1917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 sz="1100"/>
            </a:lvl1pPr>
            <a:lvl2pPr marL="914400" lvl="1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2pPr>
            <a:lvl3pPr marL="1371600" lvl="2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3pPr>
            <a:lvl4pPr marL="1828800" lvl="3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4pPr>
            <a:lvl5pPr marL="2286000" lvl="4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  <p:sp>
        <p:nvSpPr>
          <p:cNvPr id="331" name="Google Shape;331;p42"/>
          <p:cNvSpPr txBox="1">
            <a:spLocks noGrp="1"/>
          </p:cNvSpPr>
          <p:nvPr>
            <p:ph type="subTitle" idx="4"/>
          </p:nvPr>
        </p:nvSpPr>
        <p:spPr>
          <a:xfrm>
            <a:off x="676575" y="1929375"/>
            <a:ext cx="3895500" cy="64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None/>
              <a:defRPr sz="1100" b="1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332" name="Google Shape;332;p42"/>
          <p:cNvSpPr txBox="1">
            <a:spLocks noGrp="1"/>
          </p:cNvSpPr>
          <p:nvPr>
            <p:ph type="subTitle" idx="5"/>
          </p:nvPr>
        </p:nvSpPr>
        <p:spPr>
          <a:xfrm>
            <a:off x="4562275" y="1929375"/>
            <a:ext cx="3895500" cy="64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None/>
              <a:defRPr sz="1100" b="1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333" name="Google Shape;333;p42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334" name="Google Shape;334;p42"/>
          <p:cNvPicPr preferRelativeResize="0"/>
          <p:nvPr/>
        </p:nvPicPr>
        <p:blipFill rotWithShape="1">
          <a:blip r:embed="rId2">
            <a:alphaModFix/>
          </a:blip>
          <a:srcRect l="-17483" t="-3620" r="-14268" b="-8462"/>
          <a:stretch/>
        </p:blipFill>
        <p:spPr>
          <a:xfrm>
            <a:off x="8594275" y="4620225"/>
            <a:ext cx="421700" cy="3866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w/ Three Column + Icon Headers">
  <p:cSld name="CUSTOM_4_1_1_1_1">
    <p:bg>
      <p:bgPr>
        <a:solidFill>
          <a:schemeClr val="dk1"/>
        </a:solidFill>
        <a:effectLst/>
      </p:bgPr>
    </p:bg>
    <p:spTree>
      <p:nvGrpSpPr>
        <p:cNvPr id="1" name="Shape 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6" name="Google Shape;336;p43"/>
          <p:cNvSpPr txBox="1">
            <a:spLocks noGrp="1"/>
          </p:cNvSpPr>
          <p:nvPr>
            <p:ph type="body" idx="1"/>
          </p:nvPr>
        </p:nvSpPr>
        <p:spPr>
          <a:xfrm>
            <a:off x="6199825" y="2571925"/>
            <a:ext cx="2267700" cy="1917600"/>
          </a:xfrm>
          <a:prstGeom prst="rect">
            <a:avLst/>
          </a:prstGeom>
        </p:spPr>
        <p:txBody>
          <a:bodyPr spcFirstLastPara="1" wrap="square" lIns="0" tIns="91425" rIns="0" bIns="0" anchor="t" anchorCtr="0">
            <a:noAutofit/>
          </a:bodyPr>
          <a:lstStyle>
            <a:lvl1pPr marL="457200" lvl="0" indent="-3048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 sz="1100">
                <a:solidFill>
                  <a:schemeClr val="lt1"/>
                </a:solidFill>
              </a:defRPr>
            </a:lvl1pPr>
            <a:lvl2pPr marL="914400" lvl="1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2pPr>
            <a:lvl3pPr marL="1371600" lvl="2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3pPr>
            <a:lvl4pPr marL="1828800" lvl="3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4pPr>
            <a:lvl5pPr marL="2286000" lvl="4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5pPr>
            <a:lvl6pPr marL="2743200" lvl="5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6pPr>
            <a:lvl7pPr marL="3200400" lvl="6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7pPr>
            <a:lvl8pPr marL="3657600" lvl="7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8pPr>
            <a:lvl9pPr marL="4114800" lvl="8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37" name="Google Shape;337;p43"/>
          <p:cNvSpPr txBox="1">
            <a:spLocks noGrp="1"/>
          </p:cNvSpPr>
          <p:nvPr>
            <p:ph type="subTitle" idx="2"/>
          </p:nvPr>
        </p:nvSpPr>
        <p:spPr>
          <a:xfrm>
            <a:off x="6199725" y="1929550"/>
            <a:ext cx="2267700" cy="6423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 b="1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338" name="Google Shape;338;p43"/>
          <p:cNvSpPr txBox="1">
            <a:spLocks noGrp="1"/>
          </p:cNvSpPr>
          <p:nvPr>
            <p:ph type="title"/>
          </p:nvPr>
        </p:nvSpPr>
        <p:spPr>
          <a:xfrm>
            <a:off x="676650" y="10225"/>
            <a:ext cx="7790400" cy="12780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339" name="Google Shape;339;p43"/>
          <p:cNvSpPr txBox="1">
            <a:spLocks noGrp="1"/>
          </p:cNvSpPr>
          <p:nvPr>
            <p:ph type="subTitle" idx="3"/>
          </p:nvPr>
        </p:nvSpPr>
        <p:spPr>
          <a:xfrm>
            <a:off x="676650" y="1289300"/>
            <a:ext cx="7790400" cy="320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0" name="Google Shape;340;p43"/>
          <p:cNvSpPr txBox="1">
            <a:spLocks noGrp="1"/>
          </p:cNvSpPr>
          <p:nvPr>
            <p:ph type="body" idx="4"/>
          </p:nvPr>
        </p:nvSpPr>
        <p:spPr>
          <a:xfrm>
            <a:off x="676675" y="2571750"/>
            <a:ext cx="2267700" cy="1917600"/>
          </a:xfrm>
          <a:prstGeom prst="rect">
            <a:avLst/>
          </a:prstGeom>
        </p:spPr>
        <p:txBody>
          <a:bodyPr spcFirstLastPara="1" wrap="square" lIns="0" tIns="91425" rIns="0" bIns="0" anchor="t" anchorCtr="0">
            <a:noAutofit/>
          </a:bodyPr>
          <a:lstStyle>
            <a:lvl1pPr marL="457200" lvl="0" indent="-3048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 sz="1100">
                <a:solidFill>
                  <a:schemeClr val="lt1"/>
                </a:solidFill>
              </a:defRPr>
            </a:lvl1pPr>
            <a:lvl2pPr marL="914400" lvl="1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2pPr>
            <a:lvl3pPr marL="1371600" lvl="2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3pPr>
            <a:lvl4pPr marL="1828800" lvl="3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4pPr>
            <a:lvl5pPr marL="2286000" lvl="4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5pPr>
            <a:lvl6pPr marL="2743200" lvl="5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6pPr>
            <a:lvl7pPr marL="3200400" lvl="6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7pPr>
            <a:lvl8pPr marL="3657600" lvl="7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8pPr>
            <a:lvl9pPr marL="4114800" lvl="8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41" name="Google Shape;341;p43"/>
          <p:cNvSpPr txBox="1">
            <a:spLocks noGrp="1"/>
          </p:cNvSpPr>
          <p:nvPr>
            <p:ph type="subTitle" idx="5"/>
          </p:nvPr>
        </p:nvSpPr>
        <p:spPr>
          <a:xfrm>
            <a:off x="676575" y="1929375"/>
            <a:ext cx="2267700" cy="6423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 b="1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342" name="Google Shape;342;p43"/>
          <p:cNvSpPr txBox="1">
            <a:spLocks noGrp="1"/>
          </p:cNvSpPr>
          <p:nvPr>
            <p:ph type="body" idx="6"/>
          </p:nvPr>
        </p:nvSpPr>
        <p:spPr>
          <a:xfrm>
            <a:off x="3438200" y="2571925"/>
            <a:ext cx="2267700" cy="1917600"/>
          </a:xfrm>
          <a:prstGeom prst="rect">
            <a:avLst/>
          </a:prstGeom>
        </p:spPr>
        <p:txBody>
          <a:bodyPr spcFirstLastPara="1" wrap="square" lIns="0" tIns="91425" rIns="0" bIns="0" anchor="t" anchorCtr="0">
            <a:noAutofit/>
          </a:bodyPr>
          <a:lstStyle>
            <a:lvl1pPr marL="457200" lvl="0" indent="-3048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 sz="1100">
                <a:solidFill>
                  <a:schemeClr val="lt1"/>
                </a:solidFill>
              </a:defRPr>
            </a:lvl1pPr>
            <a:lvl2pPr marL="914400" lvl="1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2pPr>
            <a:lvl3pPr marL="1371600" lvl="2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3pPr>
            <a:lvl4pPr marL="1828800" lvl="3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4pPr>
            <a:lvl5pPr marL="2286000" lvl="4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5pPr>
            <a:lvl6pPr marL="2743200" lvl="5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6pPr>
            <a:lvl7pPr marL="3200400" lvl="6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7pPr>
            <a:lvl8pPr marL="3657600" lvl="7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8pPr>
            <a:lvl9pPr marL="4114800" lvl="8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43" name="Google Shape;343;p43"/>
          <p:cNvSpPr txBox="1">
            <a:spLocks noGrp="1"/>
          </p:cNvSpPr>
          <p:nvPr>
            <p:ph type="subTitle" idx="7"/>
          </p:nvPr>
        </p:nvSpPr>
        <p:spPr>
          <a:xfrm>
            <a:off x="3438100" y="1929550"/>
            <a:ext cx="2267700" cy="6423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 b="1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344" name="Google Shape;344;p43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345" name="Google Shape;345;p43"/>
          <p:cNvPicPr preferRelativeResize="0"/>
          <p:nvPr/>
        </p:nvPicPr>
        <p:blipFill rotWithShape="1">
          <a:blip r:embed="rId2">
            <a:alphaModFix/>
          </a:blip>
          <a:srcRect l="-14163" t="-10138" r="-17588" b="-6930"/>
          <a:stretch/>
        </p:blipFill>
        <p:spPr>
          <a:xfrm>
            <a:off x="8600225" y="4620825"/>
            <a:ext cx="421700" cy="4038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w/ Three Column + Icon Headers - Light">
  <p:cSld name="CUSTOM_4_1_1_1_1_2">
    <p:bg>
      <p:bgPr>
        <a:solidFill>
          <a:schemeClr val="lt2"/>
        </a:solidFill>
        <a:effectLst/>
      </p:bgPr>
    </p:bg>
    <p:spTree>
      <p:nvGrpSpPr>
        <p:cNvPr id="1" name="Shape 3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7" name="Google Shape;347;p44"/>
          <p:cNvSpPr txBox="1">
            <a:spLocks noGrp="1"/>
          </p:cNvSpPr>
          <p:nvPr>
            <p:ph type="title"/>
          </p:nvPr>
        </p:nvSpPr>
        <p:spPr>
          <a:xfrm>
            <a:off x="676650" y="10225"/>
            <a:ext cx="7790400" cy="12780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348" name="Google Shape;348;p44"/>
          <p:cNvSpPr txBox="1">
            <a:spLocks noGrp="1"/>
          </p:cNvSpPr>
          <p:nvPr>
            <p:ph type="subTitle" idx="1"/>
          </p:nvPr>
        </p:nvSpPr>
        <p:spPr>
          <a:xfrm>
            <a:off x="676650" y="1289300"/>
            <a:ext cx="7790400" cy="320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9" name="Google Shape;349;p44"/>
          <p:cNvSpPr txBox="1">
            <a:spLocks noGrp="1"/>
          </p:cNvSpPr>
          <p:nvPr>
            <p:ph type="body" idx="2"/>
          </p:nvPr>
        </p:nvSpPr>
        <p:spPr>
          <a:xfrm>
            <a:off x="676675" y="2571750"/>
            <a:ext cx="2267700" cy="1917600"/>
          </a:xfrm>
          <a:prstGeom prst="rect">
            <a:avLst/>
          </a:prstGeom>
        </p:spPr>
        <p:txBody>
          <a:bodyPr spcFirstLastPara="1" wrap="square" lIns="0" tIns="91425" rIns="0" bIns="0" anchor="t" anchorCtr="0">
            <a:noAutofit/>
          </a:bodyPr>
          <a:lstStyle>
            <a:lvl1pPr marL="457200" lvl="0" indent="-3048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 sz="1100"/>
            </a:lvl1pPr>
            <a:lvl2pPr marL="914400" lvl="1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2pPr>
            <a:lvl3pPr marL="1371600" lvl="2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3pPr>
            <a:lvl4pPr marL="1828800" lvl="3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4pPr>
            <a:lvl5pPr marL="2286000" lvl="4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  <p:sp>
        <p:nvSpPr>
          <p:cNvPr id="350" name="Google Shape;350;p44"/>
          <p:cNvSpPr txBox="1">
            <a:spLocks noGrp="1"/>
          </p:cNvSpPr>
          <p:nvPr>
            <p:ph type="subTitle" idx="3"/>
          </p:nvPr>
        </p:nvSpPr>
        <p:spPr>
          <a:xfrm>
            <a:off x="676575" y="1929375"/>
            <a:ext cx="2267700" cy="6423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None/>
              <a:defRPr sz="1100" b="1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351" name="Google Shape;351;p44"/>
          <p:cNvSpPr txBox="1">
            <a:spLocks noGrp="1"/>
          </p:cNvSpPr>
          <p:nvPr>
            <p:ph type="body" idx="4"/>
          </p:nvPr>
        </p:nvSpPr>
        <p:spPr>
          <a:xfrm>
            <a:off x="3438200" y="2571925"/>
            <a:ext cx="2267700" cy="1917600"/>
          </a:xfrm>
          <a:prstGeom prst="rect">
            <a:avLst/>
          </a:prstGeom>
        </p:spPr>
        <p:txBody>
          <a:bodyPr spcFirstLastPara="1" wrap="square" lIns="0" tIns="91425" rIns="0" bIns="0" anchor="t" anchorCtr="0">
            <a:noAutofit/>
          </a:bodyPr>
          <a:lstStyle>
            <a:lvl1pPr marL="457200" lvl="0" indent="-3048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 sz="1100"/>
            </a:lvl1pPr>
            <a:lvl2pPr marL="914400" lvl="1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2pPr>
            <a:lvl3pPr marL="1371600" lvl="2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3pPr>
            <a:lvl4pPr marL="1828800" lvl="3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4pPr>
            <a:lvl5pPr marL="2286000" lvl="4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  <p:sp>
        <p:nvSpPr>
          <p:cNvPr id="352" name="Google Shape;352;p44"/>
          <p:cNvSpPr txBox="1">
            <a:spLocks noGrp="1"/>
          </p:cNvSpPr>
          <p:nvPr>
            <p:ph type="subTitle" idx="5"/>
          </p:nvPr>
        </p:nvSpPr>
        <p:spPr>
          <a:xfrm>
            <a:off x="3438100" y="1929550"/>
            <a:ext cx="2267700" cy="6423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None/>
              <a:defRPr sz="1100" b="1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353" name="Google Shape;353;p44"/>
          <p:cNvSpPr txBox="1">
            <a:spLocks noGrp="1"/>
          </p:cNvSpPr>
          <p:nvPr>
            <p:ph type="body" idx="6"/>
          </p:nvPr>
        </p:nvSpPr>
        <p:spPr>
          <a:xfrm>
            <a:off x="6199825" y="2571925"/>
            <a:ext cx="2267700" cy="1917600"/>
          </a:xfrm>
          <a:prstGeom prst="rect">
            <a:avLst/>
          </a:prstGeom>
        </p:spPr>
        <p:txBody>
          <a:bodyPr spcFirstLastPara="1" wrap="square" lIns="0" tIns="91425" rIns="0" bIns="0" anchor="t" anchorCtr="0">
            <a:noAutofit/>
          </a:bodyPr>
          <a:lstStyle>
            <a:lvl1pPr marL="457200" lvl="0" indent="-3048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 sz="1100"/>
            </a:lvl1pPr>
            <a:lvl2pPr marL="914400" lvl="1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2pPr>
            <a:lvl3pPr marL="1371600" lvl="2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3pPr>
            <a:lvl4pPr marL="1828800" lvl="3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4pPr>
            <a:lvl5pPr marL="2286000" lvl="4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  <p:sp>
        <p:nvSpPr>
          <p:cNvPr id="354" name="Google Shape;354;p44"/>
          <p:cNvSpPr txBox="1">
            <a:spLocks noGrp="1"/>
          </p:cNvSpPr>
          <p:nvPr>
            <p:ph type="subTitle" idx="7"/>
          </p:nvPr>
        </p:nvSpPr>
        <p:spPr>
          <a:xfrm>
            <a:off x="6199725" y="1929550"/>
            <a:ext cx="2267700" cy="6423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None/>
              <a:defRPr sz="1100" b="1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355" name="Google Shape;355;p44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356" name="Google Shape;356;p44"/>
          <p:cNvPicPr preferRelativeResize="0"/>
          <p:nvPr/>
        </p:nvPicPr>
        <p:blipFill rotWithShape="1">
          <a:blip r:embed="rId2">
            <a:alphaModFix/>
          </a:blip>
          <a:srcRect l="-17483" t="-3620" r="-14268" b="-8462"/>
          <a:stretch/>
        </p:blipFill>
        <p:spPr>
          <a:xfrm>
            <a:off x="8594275" y="4620225"/>
            <a:ext cx="421700" cy="3866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w/ Three Column + Icon Headers - White">
  <p:cSld name="CUSTOM_4_1_1_1_1_2_1">
    <p:bg>
      <p:bgPr>
        <a:solidFill>
          <a:schemeClr val="lt1"/>
        </a:solidFill>
        <a:effectLst/>
      </p:bgPr>
    </p:bg>
    <p:spTree>
      <p:nvGrpSpPr>
        <p:cNvPr id="1" name="Shape 3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Google Shape;358;p45"/>
          <p:cNvSpPr txBox="1">
            <a:spLocks noGrp="1"/>
          </p:cNvSpPr>
          <p:nvPr>
            <p:ph type="title"/>
          </p:nvPr>
        </p:nvSpPr>
        <p:spPr>
          <a:xfrm>
            <a:off x="676650" y="10225"/>
            <a:ext cx="7790400" cy="12780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359" name="Google Shape;359;p45"/>
          <p:cNvSpPr txBox="1">
            <a:spLocks noGrp="1"/>
          </p:cNvSpPr>
          <p:nvPr>
            <p:ph type="subTitle" idx="1"/>
          </p:nvPr>
        </p:nvSpPr>
        <p:spPr>
          <a:xfrm>
            <a:off x="676650" y="1289300"/>
            <a:ext cx="7790400" cy="320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0" name="Google Shape;360;p45"/>
          <p:cNvSpPr txBox="1">
            <a:spLocks noGrp="1"/>
          </p:cNvSpPr>
          <p:nvPr>
            <p:ph type="body" idx="2"/>
          </p:nvPr>
        </p:nvSpPr>
        <p:spPr>
          <a:xfrm>
            <a:off x="676675" y="2571750"/>
            <a:ext cx="2267700" cy="1917600"/>
          </a:xfrm>
          <a:prstGeom prst="rect">
            <a:avLst/>
          </a:prstGeom>
        </p:spPr>
        <p:txBody>
          <a:bodyPr spcFirstLastPara="1" wrap="square" lIns="0" tIns="91425" rIns="0" bIns="0" anchor="t" anchorCtr="0">
            <a:noAutofit/>
          </a:bodyPr>
          <a:lstStyle>
            <a:lvl1pPr marL="457200" lvl="0" indent="-3048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100"/>
            </a:lvl1pPr>
            <a:lvl2pPr marL="914400" lvl="1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2pPr>
            <a:lvl3pPr marL="1371600" lvl="2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3pPr>
            <a:lvl4pPr marL="1828800" lvl="3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4pPr>
            <a:lvl5pPr marL="2286000" lvl="4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  <p:sp>
        <p:nvSpPr>
          <p:cNvPr id="361" name="Google Shape;361;p45"/>
          <p:cNvSpPr txBox="1">
            <a:spLocks noGrp="1"/>
          </p:cNvSpPr>
          <p:nvPr>
            <p:ph type="subTitle" idx="3"/>
          </p:nvPr>
        </p:nvSpPr>
        <p:spPr>
          <a:xfrm>
            <a:off x="676575" y="1929375"/>
            <a:ext cx="2267700" cy="6423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None/>
              <a:defRPr sz="1100" b="1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362" name="Google Shape;362;p45"/>
          <p:cNvSpPr txBox="1">
            <a:spLocks noGrp="1"/>
          </p:cNvSpPr>
          <p:nvPr>
            <p:ph type="body" idx="4"/>
          </p:nvPr>
        </p:nvSpPr>
        <p:spPr>
          <a:xfrm>
            <a:off x="3438200" y="2571925"/>
            <a:ext cx="2267700" cy="1917600"/>
          </a:xfrm>
          <a:prstGeom prst="rect">
            <a:avLst/>
          </a:prstGeom>
        </p:spPr>
        <p:txBody>
          <a:bodyPr spcFirstLastPara="1" wrap="square" lIns="0" tIns="91425" rIns="0" bIns="0" anchor="t" anchorCtr="0">
            <a:noAutofit/>
          </a:bodyPr>
          <a:lstStyle>
            <a:lvl1pPr marL="457200" lvl="0" indent="-3048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100"/>
            </a:lvl1pPr>
            <a:lvl2pPr marL="914400" lvl="1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2pPr>
            <a:lvl3pPr marL="1371600" lvl="2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3pPr>
            <a:lvl4pPr marL="1828800" lvl="3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4pPr>
            <a:lvl5pPr marL="2286000" lvl="4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  <p:sp>
        <p:nvSpPr>
          <p:cNvPr id="363" name="Google Shape;363;p45"/>
          <p:cNvSpPr txBox="1">
            <a:spLocks noGrp="1"/>
          </p:cNvSpPr>
          <p:nvPr>
            <p:ph type="subTitle" idx="5"/>
          </p:nvPr>
        </p:nvSpPr>
        <p:spPr>
          <a:xfrm>
            <a:off x="3438100" y="1929550"/>
            <a:ext cx="2267700" cy="6423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None/>
              <a:defRPr sz="1100" b="1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364" name="Google Shape;364;p45"/>
          <p:cNvSpPr txBox="1">
            <a:spLocks noGrp="1"/>
          </p:cNvSpPr>
          <p:nvPr>
            <p:ph type="body" idx="6"/>
          </p:nvPr>
        </p:nvSpPr>
        <p:spPr>
          <a:xfrm>
            <a:off x="6199825" y="2571925"/>
            <a:ext cx="2267700" cy="1917600"/>
          </a:xfrm>
          <a:prstGeom prst="rect">
            <a:avLst/>
          </a:prstGeom>
        </p:spPr>
        <p:txBody>
          <a:bodyPr spcFirstLastPara="1" wrap="square" lIns="0" tIns="91425" rIns="0" bIns="0" anchor="t" anchorCtr="0">
            <a:noAutofit/>
          </a:bodyPr>
          <a:lstStyle>
            <a:lvl1pPr marL="457200" lvl="0" indent="-3048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100"/>
            </a:lvl1pPr>
            <a:lvl2pPr marL="914400" lvl="1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2pPr>
            <a:lvl3pPr marL="1371600" lvl="2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3pPr>
            <a:lvl4pPr marL="1828800" lvl="3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4pPr>
            <a:lvl5pPr marL="2286000" lvl="4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  <p:sp>
        <p:nvSpPr>
          <p:cNvPr id="365" name="Google Shape;365;p45"/>
          <p:cNvSpPr txBox="1">
            <a:spLocks noGrp="1"/>
          </p:cNvSpPr>
          <p:nvPr>
            <p:ph type="subTitle" idx="7"/>
          </p:nvPr>
        </p:nvSpPr>
        <p:spPr>
          <a:xfrm>
            <a:off x="6199725" y="1929550"/>
            <a:ext cx="2267700" cy="6423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None/>
              <a:defRPr sz="1100" b="1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366" name="Google Shape;366;p45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367" name="Google Shape;367;p45"/>
          <p:cNvPicPr preferRelativeResize="0"/>
          <p:nvPr/>
        </p:nvPicPr>
        <p:blipFill rotWithShape="1">
          <a:blip r:embed="rId2">
            <a:alphaModFix/>
          </a:blip>
          <a:srcRect l="-17483" t="-3620" r="-14268" b="-8462"/>
          <a:stretch/>
        </p:blipFill>
        <p:spPr>
          <a:xfrm>
            <a:off x="8594275" y="4620225"/>
            <a:ext cx="421700" cy="3866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lumn - Three Features">
  <p:cSld name="CUSTOM_4_1_1_1_1_1">
    <p:bg>
      <p:bgPr>
        <a:solidFill>
          <a:schemeClr val="dk1"/>
        </a:solidFill>
        <a:effectLst/>
      </p:bgPr>
    </p:bg>
    <p:spTree>
      <p:nvGrpSpPr>
        <p:cNvPr id="1" name="Shape 3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9" name="Google Shape;369;p46"/>
          <p:cNvSpPr txBox="1">
            <a:spLocks noGrp="1"/>
          </p:cNvSpPr>
          <p:nvPr>
            <p:ph type="body" idx="1"/>
          </p:nvPr>
        </p:nvSpPr>
        <p:spPr>
          <a:xfrm>
            <a:off x="5221250" y="1289338"/>
            <a:ext cx="3246000" cy="642300"/>
          </a:xfrm>
          <a:prstGeom prst="rect">
            <a:avLst/>
          </a:prstGeom>
        </p:spPr>
        <p:txBody>
          <a:bodyPr spcFirstLastPara="1" wrap="square" lIns="320025" tIns="91425" rIns="0" bIns="0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70" name="Google Shape;370;p46"/>
          <p:cNvSpPr txBox="1">
            <a:spLocks noGrp="1"/>
          </p:cNvSpPr>
          <p:nvPr>
            <p:ph type="subTitle" idx="2"/>
          </p:nvPr>
        </p:nvSpPr>
        <p:spPr>
          <a:xfrm>
            <a:off x="5221225" y="646963"/>
            <a:ext cx="3246000" cy="642300"/>
          </a:xfrm>
          <a:prstGeom prst="rect">
            <a:avLst/>
          </a:prstGeom>
        </p:spPr>
        <p:txBody>
          <a:bodyPr spcFirstLastPara="1" wrap="square" lIns="320025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 b="1"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371" name="Google Shape;371;p46"/>
          <p:cNvSpPr/>
          <p:nvPr/>
        </p:nvSpPr>
        <p:spPr>
          <a:xfrm>
            <a:off x="0" y="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2" name="Google Shape;372;p46"/>
          <p:cNvSpPr txBox="1">
            <a:spLocks noGrp="1"/>
          </p:cNvSpPr>
          <p:nvPr>
            <p:ph type="title"/>
          </p:nvPr>
        </p:nvSpPr>
        <p:spPr>
          <a:xfrm>
            <a:off x="676650" y="1289300"/>
            <a:ext cx="3246000" cy="2560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373" name="Google Shape;373;p46"/>
          <p:cNvSpPr txBox="1">
            <a:spLocks noGrp="1"/>
          </p:cNvSpPr>
          <p:nvPr>
            <p:ph type="body" idx="3"/>
          </p:nvPr>
        </p:nvSpPr>
        <p:spPr>
          <a:xfrm>
            <a:off x="5221250" y="2565263"/>
            <a:ext cx="3246000" cy="642300"/>
          </a:xfrm>
          <a:prstGeom prst="rect">
            <a:avLst/>
          </a:prstGeom>
        </p:spPr>
        <p:txBody>
          <a:bodyPr spcFirstLastPara="1" wrap="square" lIns="320025" tIns="91425" rIns="0" bIns="0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74" name="Google Shape;374;p46"/>
          <p:cNvSpPr txBox="1">
            <a:spLocks noGrp="1"/>
          </p:cNvSpPr>
          <p:nvPr>
            <p:ph type="subTitle" idx="4"/>
          </p:nvPr>
        </p:nvSpPr>
        <p:spPr>
          <a:xfrm>
            <a:off x="5221225" y="1922888"/>
            <a:ext cx="3246000" cy="642300"/>
          </a:xfrm>
          <a:prstGeom prst="rect">
            <a:avLst/>
          </a:prstGeom>
        </p:spPr>
        <p:txBody>
          <a:bodyPr spcFirstLastPara="1" wrap="square" lIns="320025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 b="1"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375" name="Google Shape;375;p46"/>
          <p:cNvSpPr txBox="1">
            <a:spLocks noGrp="1"/>
          </p:cNvSpPr>
          <p:nvPr>
            <p:ph type="body" idx="5"/>
          </p:nvPr>
        </p:nvSpPr>
        <p:spPr>
          <a:xfrm>
            <a:off x="5221250" y="3860513"/>
            <a:ext cx="3246000" cy="642300"/>
          </a:xfrm>
          <a:prstGeom prst="rect">
            <a:avLst/>
          </a:prstGeom>
        </p:spPr>
        <p:txBody>
          <a:bodyPr spcFirstLastPara="1" wrap="square" lIns="320025" tIns="91425" rIns="0" bIns="0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76" name="Google Shape;376;p46"/>
          <p:cNvSpPr txBox="1">
            <a:spLocks noGrp="1"/>
          </p:cNvSpPr>
          <p:nvPr>
            <p:ph type="subTitle" idx="6"/>
          </p:nvPr>
        </p:nvSpPr>
        <p:spPr>
          <a:xfrm>
            <a:off x="5221225" y="3218138"/>
            <a:ext cx="3246000" cy="642300"/>
          </a:xfrm>
          <a:prstGeom prst="rect">
            <a:avLst/>
          </a:prstGeom>
        </p:spPr>
        <p:txBody>
          <a:bodyPr spcFirstLastPara="1" wrap="square" lIns="320025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 b="1"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377" name="Google Shape;377;p46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378" name="Google Shape;378;p46"/>
          <p:cNvPicPr preferRelativeResize="0"/>
          <p:nvPr/>
        </p:nvPicPr>
        <p:blipFill rotWithShape="1">
          <a:blip r:embed="rId2">
            <a:alphaModFix/>
          </a:blip>
          <a:srcRect l="-14163" t="-10138" r="-17588" b="-6930"/>
          <a:stretch/>
        </p:blipFill>
        <p:spPr>
          <a:xfrm>
            <a:off x="8600225" y="4620825"/>
            <a:ext cx="421700" cy="4038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lumn - Three Features - Light">
  <p:cSld name="CUSTOM_4_1_1_1_1_1_3">
    <p:bg>
      <p:bgPr>
        <a:solidFill>
          <a:schemeClr val="accent6"/>
        </a:solidFill>
        <a:effectLst/>
      </p:bgPr>
    </p:bg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p47"/>
          <p:cNvSpPr txBox="1">
            <a:spLocks noGrp="1"/>
          </p:cNvSpPr>
          <p:nvPr>
            <p:ph type="body" idx="1"/>
          </p:nvPr>
        </p:nvSpPr>
        <p:spPr>
          <a:xfrm>
            <a:off x="5221250" y="1289338"/>
            <a:ext cx="3246000" cy="642300"/>
          </a:xfrm>
          <a:prstGeom prst="rect">
            <a:avLst/>
          </a:prstGeom>
        </p:spPr>
        <p:txBody>
          <a:bodyPr spcFirstLastPara="1" wrap="square" lIns="320025" tIns="91425" rIns="0" bIns="0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Char char="●"/>
              <a:defRPr sz="1100"/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  <p:sp>
        <p:nvSpPr>
          <p:cNvPr id="381" name="Google Shape;381;p47"/>
          <p:cNvSpPr txBox="1">
            <a:spLocks noGrp="1"/>
          </p:cNvSpPr>
          <p:nvPr>
            <p:ph type="subTitle" idx="2"/>
          </p:nvPr>
        </p:nvSpPr>
        <p:spPr>
          <a:xfrm>
            <a:off x="5221225" y="646963"/>
            <a:ext cx="3246000" cy="642300"/>
          </a:xfrm>
          <a:prstGeom prst="rect">
            <a:avLst/>
          </a:prstGeom>
        </p:spPr>
        <p:txBody>
          <a:bodyPr spcFirstLastPara="1" wrap="square" lIns="320025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None/>
              <a:defRPr sz="1100" b="1"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382" name="Google Shape;382;p47"/>
          <p:cNvSpPr/>
          <p:nvPr/>
        </p:nvSpPr>
        <p:spPr>
          <a:xfrm>
            <a:off x="0" y="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3" name="Google Shape;383;p47"/>
          <p:cNvSpPr txBox="1">
            <a:spLocks noGrp="1"/>
          </p:cNvSpPr>
          <p:nvPr>
            <p:ph type="title"/>
          </p:nvPr>
        </p:nvSpPr>
        <p:spPr>
          <a:xfrm>
            <a:off x="676650" y="1289300"/>
            <a:ext cx="3246000" cy="2560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384" name="Google Shape;384;p47"/>
          <p:cNvSpPr txBox="1">
            <a:spLocks noGrp="1"/>
          </p:cNvSpPr>
          <p:nvPr>
            <p:ph type="body" idx="3"/>
          </p:nvPr>
        </p:nvSpPr>
        <p:spPr>
          <a:xfrm>
            <a:off x="5221250" y="2565263"/>
            <a:ext cx="3246000" cy="642300"/>
          </a:xfrm>
          <a:prstGeom prst="rect">
            <a:avLst/>
          </a:prstGeom>
        </p:spPr>
        <p:txBody>
          <a:bodyPr spcFirstLastPara="1" wrap="square" lIns="320025" tIns="91425" rIns="0" bIns="0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Char char="●"/>
              <a:defRPr sz="1100"/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  <p:sp>
        <p:nvSpPr>
          <p:cNvPr id="385" name="Google Shape;385;p47"/>
          <p:cNvSpPr txBox="1">
            <a:spLocks noGrp="1"/>
          </p:cNvSpPr>
          <p:nvPr>
            <p:ph type="subTitle" idx="4"/>
          </p:nvPr>
        </p:nvSpPr>
        <p:spPr>
          <a:xfrm>
            <a:off x="5221225" y="1922888"/>
            <a:ext cx="3246000" cy="642300"/>
          </a:xfrm>
          <a:prstGeom prst="rect">
            <a:avLst/>
          </a:prstGeom>
        </p:spPr>
        <p:txBody>
          <a:bodyPr spcFirstLastPara="1" wrap="square" lIns="320025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None/>
              <a:defRPr sz="1100" b="1"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386" name="Google Shape;386;p47"/>
          <p:cNvSpPr txBox="1">
            <a:spLocks noGrp="1"/>
          </p:cNvSpPr>
          <p:nvPr>
            <p:ph type="body" idx="5"/>
          </p:nvPr>
        </p:nvSpPr>
        <p:spPr>
          <a:xfrm>
            <a:off x="5221250" y="3860513"/>
            <a:ext cx="3246000" cy="642300"/>
          </a:xfrm>
          <a:prstGeom prst="rect">
            <a:avLst/>
          </a:prstGeom>
        </p:spPr>
        <p:txBody>
          <a:bodyPr spcFirstLastPara="1" wrap="square" lIns="320025" tIns="91425" rIns="0" bIns="0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Char char="●"/>
              <a:defRPr sz="1100"/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  <p:sp>
        <p:nvSpPr>
          <p:cNvPr id="387" name="Google Shape;387;p47"/>
          <p:cNvSpPr txBox="1">
            <a:spLocks noGrp="1"/>
          </p:cNvSpPr>
          <p:nvPr>
            <p:ph type="subTitle" idx="6"/>
          </p:nvPr>
        </p:nvSpPr>
        <p:spPr>
          <a:xfrm>
            <a:off x="5221225" y="3218138"/>
            <a:ext cx="3246000" cy="642300"/>
          </a:xfrm>
          <a:prstGeom prst="rect">
            <a:avLst/>
          </a:prstGeom>
        </p:spPr>
        <p:txBody>
          <a:bodyPr spcFirstLastPara="1" wrap="square" lIns="320025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None/>
              <a:defRPr sz="1100" b="1"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388" name="Google Shape;388;p47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389" name="Google Shape;389;p47"/>
          <p:cNvPicPr preferRelativeResize="0"/>
          <p:nvPr/>
        </p:nvPicPr>
        <p:blipFill rotWithShape="1">
          <a:blip r:embed="rId2">
            <a:alphaModFix/>
          </a:blip>
          <a:srcRect l="-17483" t="-3620" r="-14268" b="-8462"/>
          <a:stretch/>
        </p:blipFill>
        <p:spPr>
          <a:xfrm>
            <a:off x="8594275" y="4620225"/>
            <a:ext cx="421700" cy="3866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One Column Text">
  <p:cSld name="CUSTOM_4_1_1_1_1_1_4">
    <p:bg>
      <p:bgPr>
        <a:solidFill>
          <a:schemeClr val="lt2"/>
        </a:solidFill>
        <a:effectLst/>
      </p:bgPr>
    </p:bg>
    <p:spTree>
      <p:nvGrpSpPr>
        <p:cNvPr id="1" name="Shape 3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p48"/>
          <p:cNvSpPr/>
          <p:nvPr/>
        </p:nvSpPr>
        <p:spPr>
          <a:xfrm>
            <a:off x="1975100" y="25"/>
            <a:ext cx="71688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2" name="Google Shape;392;p48"/>
          <p:cNvSpPr txBox="1">
            <a:spLocks noGrp="1"/>
          </p:cNvSpPr>
          <p:nvPr>
            <p:ph type="body" idx="1"/>
          </p:nvPr>
        </p:nvSpPr>
        <p:spPr>
          <a:xfrm>
            <a:off x="4572000" y="1289300"/>
            <a:ext cx="3895200" cy="3214200"/>
          </a:xfrm>
          <a:prstGeom prst="rect">
            <a:avLst/>
          </a:prstGeom>
        </p:spPr>
        <p:txBody>
          <a:bodyPr spcFirstLastPara="1" wrap="square" lIns="0" tIns="91425" rIns="0" bIns="0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93" name="Google Shape;393;p48"/>
          <p:cNvSpPr txBox="1">
            <a:spLocks noGrp="1"/>
          </p:cNvSpPr>
          <p:nvPr>
            <p:ph type="title"/>
          </p:nvPr>
        </p:nvSpPr>
        <p:spPr>
          <a:xfrm>
            <a:off x="676650" y="1289300"/>
            <a:ext cx="3246000" cy="25602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320025" tIns="0" rIns="320025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394" name="Google Shape;394;p48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95" name="Google Shape;395;p48"/>
          <p:cNvSpPr txBox="1">
            <a:spLocks noGrp="1"/>
          </p:cNvSpPr>
          <p:nvPr>
            <p:ph type="subTitle" idx="2"/>
          </p:nvPr>
        </p:nvSpPr>
        <p:spPr>
          <a:xfrm>
            <a:off x="4571850" y="649225"/>
            <a:ext cx="3895200" cy="6492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pic>
        <p:nvPicPr>
          <p:cNvPr id="396" name="Google Shape;396;p48"/>
          <p:cNvPicPr preferRelativeResize="0"/>
          <p:nvPr/>
        </p:nvPicPr>
        <p:blipFill rotWithShape="1">
          <a:blip r:embed="rId2">
            <a:alphaModFix/>
          </a:blip>
          <a:srcRect l="-14163" t="-10138" r="-17588" b="-6930"/>
          <a:stretch/>
        </p:blipFill>
        <p:spPr>
          <a:xfrm>
            <a:off x="8600225" y="4620825"/>
            <a:ext cx="421700" cy="4038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One Column Text - Light">
  <p:cSld name="CUSTOM_4_1_1_1_1_1_4_1">
    <p:bg>
      <p:bgPr>
        <a:solidFill>
          <a:schemeClr val="dk1"/>
        </a:solidFill>
        <a:effectLst/>
      </p:bgPr>
    </p:bg>
    <p:spTree>
      <p:nvGrpSpPr>
        <p:cNvPr id="1" name="Shape 3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8" name="Google Shape;398;p49"/>
          <p:cNvSpPr/>
          <p:nvPr/>
        </p:nvSpPr>
        <p:spPr>
          <a:xfrm>
            <a:off x="1975100" y="25"/>
            <a:ext cx="71688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99" name="Google Shape;399;p4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8645585" y="4668248"/>
            <a:ext cx="320040" cy="320040"/>
          </a:xfrm>
          <a:prstGeom prst="rect">
            <a:avLst/>
          </a:prstGeom>
          <a:noFill/>
          <a:ln>
            <a:noFill/>
          </a:ln>
        </p:spPr>
      </p:pic>
      <p:sp>
        <p:nvSpPr>
          <p:cNvPr id="400" name="Google Shape;400;p49"/>
          <p:cNvSpPr txBox="1">
            <a:spLocks noGrp="1"/>
          </p:cNvSpPr>
          <p:nvPr>
            <p:ph type="body" idx="1"/>
          </p:nvPr>
        </p:nvSpPr>
        <p:spPr>
          <a:xfrm>
            <a:off x="4572000" y="1289300"/>
            <a:ext cx="3895200" cy="3214200"/>
          </a:xfrm>
          <a:prstGeom prst="rect">
            <a:avLst/>
          </a:prstGeom>
        </p:spPr>
        <p:txBody>
          <a:bodyPr spcFirstLastPara="1" wrap="square" lIns="0" tIns="91425" rIns="0" bIns="0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Char char="●"/>
              <a:defRPr sz="1100"/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  <p:sp>
        <p:nvSpPr>
          <p:cNvPr id="401" name="Google Shape;401;p49"/>
          <p:cNvSpPr txBox="1">
            <a:spLocks noGrp="1"/>
          </p:cNvSpPr>
          <p:nvPr>
            <p:ph type="title"/>
          </p:nvPr>
        </p:nvSpPr>
        <p:spPr>
          <a:xfrm>
            <a:off x="676650" y="1289300"/>
            <a:ext cx="3246000" cy="25602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320025" tIns="0" rIns="320025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402" name="Google Shape;402;p49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03" name="Google Shape;403;p49"/>
          <p:cNvSpPr txBox="1">
            <a:spLocks noGrp="1"/>
          </p:cNvSpPr>
          <p:nvPr>
            <p:ph type="subTitle" idx="2"/>
          </p:nvPr>
        </p:nvSpPr>
        <p:spPr>
          <a:xfrm>
            <a:off x="4571850" y="649225"/>
            <a:ext cx="3895200" cy="6492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pic>
        <p:nvPicPr>
          <p:cNvPr id="404" name="Google Shape;404;p49"/>
          <p:cNvPicPr preferRelativeResize="0"/>
          <p:nvPr/>
        </p:nvPicPr>
        <p:blipFill rotWithShape="1">
          <a:blip r:embed="rId3">
            <a:alphaModFix/>
          </a:blip>
          <a:srcRect l="-17483" t="-3620" r="-14268" b="-8462"/>
          <a:stretch/>
        </p:blipFill>
        <p:spPr>
          <a:xfrm>
            <a:off x="8594275" y="4620225"/>
            <a:ext cx="421700" cy="3866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lumn - Two Features - Light">
  <p:cSld name="CUSTOM_4_1_1_1_1_1_2_1">
    <p:bg>
      <p:bgPr>
        <a:solidFill>
          <a:schemeClr val="accent6"/>
        </a:solidFill>
        <a:effectLst/>
      </p:bgPr>
    </p:bg>
    <p:spTree>
      <p:nvGrpSpPr>
        <p:cNvPr id="1" name="Shape 4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7" name="Google Shape;417;p51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8645585" y="4668248"/>
            <a:ext cx="320040" cy="320040"/>
          </a:xfrm>
          <a:prstGeom prst="rect">
            <a:avLst/>
          </a:prstGeom>
          <a:noFill/>
          <a:ln>
            <a:noFill/>
          </a:ln>
        </p:spPr>
      </p:pic>
      <p:sp>
        <p:nvSpPr>
          <p:cNvPr id="418" name="Google Shape;418;p51"/>
          <p:cNvSpPr/>
          <p:nvPr/>
        </p:nvSpPr>
        <p:spPr>
          <a:xfrm>
            <a:off x="4572000" y="-2250"/>
            <a:ext cx="4558200" cy="5148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9" name="Google Shape;419;p51"/>
          <p:cNvSpPr txBox="1">
            <a:spLocks noGrp="1"/>
          </p:cNvSpPr>
          <p:nvPr>
            <p:ph type="body" idx="1"/>
          </p:nvPr>
        </p:nvSpPr>
        <p:spPr>
          <a:xfrm>
            <a:off x="5221250" y="2565263"/>
            <a:ext cx="3246000" cy="642300"/>
          </a:xfrm>
          <a:prstGeom prst="rect">
            <a:avLst/>
          </a:prstGeom>
        </p:spPr>
        <p:txBody>
          <a:bodyPr spcFirstLastPara="1" wrap="square" lIns="320025" tIns="91425" rIns="0" bIns="0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Char char="●"/>
              <a:defRPr sz="1100"/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  <p:sp>
        <p:nvSpPr>
          <p:cNvPr id="420" name="Google Shape;420;p51"/>
          <p:cNvSpPr txBox="1">
            <a:spLocks noGrp="1"/>
          </p:cNvSpPr>
          <p:nvPr>
            <p:ph type="subTitle" idx="2"/>
          </p:nvPr>
        </p:nvSpPr>
        <p:spPr>
          <a:xfrm>
            <a:off x="5221225" y="1922888"/>
            <a:ext cx="3246000" cy="642300"/>
          </a:xfrm>
          <a:prstGeom prst="rect">
            <a:avLst/>
          </a:prstGeom>
        </p:spPr>
        <p:txBody>
          <a:bodyPr spcFirstLastPara="1" wrap="square" lIns="320025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None/>
              <a:defRPr sz="1100" b="1"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421" name="Google Shape;421;p51"/>
          <p:cNvSpPr txBox="1">
            <a:spLocks noGrp="1"/>
          </p:cNvSpPr>
          <p:nvPr>
            <p:ph type="body" idx="3"/>
          </p:nvPr>
        </p:nvSpPr>
        <p:spPr>
          <a:xfrm>
            <a:off x="5221250" y="3860513"/>
            <a:ext cx="3246000" cy="642300"/>
          </a:xfrm>
          <a:prstGeom prst="rect">
            <a:avLst/>
          </a:prstGeom>
        </p:spPr>
        <p:txBody>
          <a:bodyPr spcFirstLastPara="1" wrap="square" lIns="320025" tIns="91425" rIns="0" bIns="0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Char char="●"/>
              <a:defRPr sz="1100"/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  <p:sp>
        <p:nvSpPr>
          <p:cNvPr id="422" name="Google Shape;422;p51"/>
          <p:cNvSpPr txBox="1">
            <a:spLocks noGrp="1"/>
          </p:cNvSpPr>
          <p:nvPr>
            <p:ph type="subTitle" idx="4"/>
          </p:nvPr>
        </p:nvSpPr>
        <p:spPr>
          <a:xfrm>
            <a:off x="5221225" y="3218138"/>
            <a:ext cx="3246000" cy="642300"/>
          </a:xfrm>
          <a:prstGeom prst="rect">
            <a:avLst/>
          </a:prstGeom>
        </p:spPr>
        <p:txBody>
          <a:bodyPr spcFirstLastPara="1" wrap="square" lIns="320025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None/>
              <a:defRPr sz="1100" b="1"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423" name="Google Shape;423;p51"/>
          <p:cNvSpPr txBox="1">
            <a:spLocks noGrp="1"/>
          </p:cNvSpPr>
          <p:nvPr>
            <p:ph type="title"/>
          </p:nvPr>
        </p:nvSpPr>
        <p:spPr>
          <a:xfrm>
            <a:off x="5221050" y="10225"/>
            <a:ext cx="2811000" cy="12780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424" name="Google Shape;424;p51"/>
          <p:cNvSpPr txBox="1">
            <a:spLocks noGrp="1"/>
          </p:cNvSpPr>
          <p:nvPr>
            <p:ph type="subTitle" idx="5"/>
          </p:nvPr>
        </p:nvSpPr>
        <p:spPr>
          <a:xfrm>
            <a:off x="5221050" y="1289300"/>
            <a:ext cx="3246000" cy="320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5" name="Google Shape;425;p51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426" name="Google Shape;426;p51"/>
          <p:cNvPicPr preferRelativeResize="0"/>
          <p:nvPr/>
        </p:nvPicPr>
        <p:blipFill rotWithShape="1">
          <a:blip r:embed="rId3">
            <a:alphaModFix/>
          </a:blip>
          <a:srcRect l="-17483" t="-3620" r="-14268" b="-8462"/>
          <a:stretch/>
        </p:blipFill>
        <p:spPr>
          <a:xfrm>
            <a:off x="8594275" y="4620225"/>
            <a:ext cx="421700" cy="3866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lumn - Six Features ">
  <p:cSld name="CUSTOM_4_1_1_1_1_1_1">
    <p:bg>
      <p:bgPr>
        <a:solidFill>
          <a:schemeClr val="dk1"/>
        </a:solidFill>
        <a:effectLst/>
      </p:bgPr>
    </p:bg>
    <p:spTree>
      <p:nvGrpSpPr>
        <p:cNvPr id="1" name="Shape 4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" name="Google Shape;428;p52"/>
          <p:cNvSpPr txBox="1">
            <a:spLocks noGrp="1"/>
          </p:cNvSpPr>
          <p:nvPr>
            <p:ph type="body" idx="1"/>
          </p:nvPr>
        </p:nvSpPr>
        <p:spPr>
          <a:xfrm>
            <a:off x="5221250" y="1289338"/>
            <a:ext cx="3246000" cy="642300"/>
          </a:xfrm>
          <a:prstGeom prst="rect">
            <a:avLst/>
          </a:prstGeom>
        </p:spPr>
        <p:txBody>
          <a:bodyPr spcFirstLastPara="1" wrap="square" lIns="320025" tIns="91425" rIns="0" bIns="0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29" name="Google Shape;429;p52"/>
          <p:cNvSpPr txBox="1">
            <a:spLocks noGrp="1"/>
          </p:cNvSpPr>
          <p:nvPr>
            <p:ph type="subTitle" idx="2"/>
          </p:nvPr>
        </p:nvSpPr>
        <p:spPr>
          <a:xfrm>
            <a:off x="5221225" y="646963"/>
            <a:ext cx="3246000" cy="642300"/>
          </a:xfrm>
          <a:prstGeom prst="rect">
            <a:avLst/>
          </a:prstGeom>
        </p:spPr>
        <p:txBody>
          <a:bodyPr spcFirstLastPara="1" wrap="square" lIns="320025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 b="1"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30" name="Google Shape;430;p52"/>
          <p:cNvSpPr txBox="1">
            <a:spLocks noGrp="1"/>
          </p:cNvSpPr>
          <p:nvPr>
            <p:ph type="title"/>
          </p:nvPr>
        </p:nvSpPr>
        <p:spPr>
          <a:xfrm>
            <a:off x="676650" y="0"/>
            <a:ext cx="7790700" cy="1289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Open Sans ExtraBold"/>
              <a:buNone/>
              <a:defRPr sz="24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Open Sans ExtraBold"/>
              <a:buNone/>
              <a:defRPr sz="24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Open Sans ExtraBold"/>
              <a:buNone/>
              <a:defRPr sz="24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Open Sans ExtraBold"/>
              <a:buNone/>
              <a:defRPr sz="24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Open Sans ExtraBold"/>
              <a:buNone/>
              <a:defRPr sz="24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Open Sans ExtraBold"/>
              <a:buNone/>
              <a:defRPr sz="24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Open Sans ExtraBold"/>
              <a:buNone/>
              <a:defRPr sz="24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Open Sans ExtraBold"/>
              <a:buNone/>
              <a:defRPr sz="24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431" name="Google Shape;431;p52"/>
          <p:cNvSpPr txBox="1">
            <a:spLocks noGrp="1"/>
          </p:cNvSpPr>
          <p:nvPr>
            <p:ph type="body" idx="3"/>
          </p:nvPr>
        </p:nvSpPr>
        <p:spPr>
          <a:xfrm>
            <a:off x="5221250" y="2565263"/>
            <a:ext cx="3246000" cy="642300"/>
          </a:xfrm>
          <a:prstGeom prst="rect">
            <a:avLst/>
          </a:prstGeom>
        </p:spPr>
        <p:txBody>
          <a:bodyPr spcFirstLastPara="1" wrap="square" lIns="320025" tIns="91425" rIns="0" bIns="0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32" name="Google Shape;432;p52"/>
          <p:cNvSpPr txBox="1">
            <a:spLocks noGrp="1"/>
          </p:cNvSpPr>
          <p:nvPr>
            <p:ph type="subTitle" idx="4"/>
          </p:nvPr>
        </p:nvSpPr>
        <p:spPr>
          <a:xfrm>
            <a:off x="5221225" y="1922888"/>
            <a:ext cx="3246000" cy="642300"/>
          </a:xfrm>
          <a:prstGeom prst="rect">
            <a:avLst/>
          </a:prstGeom>
        </p:spPr>
        <p:txBody>
          <a:bodyPr spcFirstLastPara="1" wrap="square" lIns="320025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 b="1"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33" name="Google Shape;433;p52"/>
          <p:cNvSpPr txBox="1">
            <a:spLocks noGrp="1"/>
          </p:cNvSpPr>
          <p:nvPr>
            <p:ph type="body" idx="5"/>
          </p:nvPr>
        </p:nvSpPr>
        <p:spPr>
          <a:xfrm>
            <a:off x="5221250" y="3860513"/>
            <a:ext cx="3246000" cy="642300"/>
          </a:xfrm>
          <a:prstGeom prst="rect">
            <a:avLst/>
          </a:prstGeom>
        </p:spPr>
        <p:txBody>
          <a:bodyPr spcFirstLastPara="1" wrap="square" lIns="320025" tIns="91425" rIns="0" bIns="0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34" name="Google Shape;434;p52"/>
          <p:cNvSpPr txBox="1">
            <a:spLocks noGrp="1"/>
          </p:cNvSpPr>
          <p:nvPr>
            <p:ph type="subTitle" idx="6"/>
          </p:nvPr>
        </p:nvSpPr>
        <p:spPr>
          <a:xfrm>
            <a:off x="5221225" y="3218138"/>
            <a:ext cx="3246000" cy="642300"/>
          </a:xfrm>
          <a:prstGeom prst="rect">
            <a:avLst/>
          </a:prstGeom>
        </p:spPr>
        <p:txBody>
          <a:bodyPr spcFirstLastPara="1" wrap="square" lIns="320025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 b="1"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35" name="Google Shape;435;p52"/>
          <p:cNvSpPr txBox="1">
            <a:spLocks noGrp="1"/>
          </p:cNvSpPr>
          <p:nvPr>
            <p:ph type="body" idx="7"/>
          </p:nvPr>
        </p:nvSpPr>
        <p:spPr>
          <a:xfrm>
            <a:off x="676675" y="1286188"/>
            <a:ext cx="3246000" cy="642300"/>
          </a:xfrm>
          <a:prstGeom prst="rect">
            <a:avLst/>
          </a:prstGeom>
        </p:spPr>
        <p:txBody>
          <a:bodyPr spcFirstLastPara="1" wrap="square" lIns="320025" tIns="91425" rIns="0" bIns="0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36" name="Google Shape;436;p52"/>
          <p:cNvSpPr txBox="1">
            <a:spLocks noGrp="1"/>
          </p:cNvSpPr>
          <p:nvPr>
            <p:ph type="subTitle" idx="8"/>
          </p:nvPr>
        </p:nvSpPr>
        <p:spPr>
          <a:xfrm>
            <a:off x="676650" y="643813"/>
            <a:ext cx="3246000" cy="642300"/>
          </a:xfrm>
          <a:prstGeom prst="rect">
            <a:avLst/>
          </a:prstGeom>
        </p:spPr>
        <p:txBody>
          <a:bodyPr spcFirstLastPara="1" wrap="square" lIns="320025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 b="1"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37" name="Google Shape;437;p52"/>
          <p:cNvSpPr txBox="1">
            <a:spLocks noGrp="1"/>
          </p:cNvSpPr>
          <p:nvPr>
            <p:ph type="body" idx="9"/>
          </p:nvPr>
        </p:nvSpPr>
        <p:spPr>
          <a:xfrm>
            <a:off x="676675" y="2562113"/>
            <a:ext cx="3246000" cy="642300"/>
          </a:xfrm>
          <a:prstGeom prst="rect">
            <a:avLst/>
          </a:prstGeom>
        </p:spPr>
        <p:txBody>
          <a:bodyPr spcFirstLastPara="1" wrap="square" lIns="320025" tIns="91425" rIns="0" bIns="0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38" name="Google Shape;438;p52"/>
          <p:cNvSpPr txBox="1">
            <a:spLocks noGrp="1"/>
          </p:cNvSpPr>
          <p:nvPr>
            <p:ph type="subTitle" idx="13"/>
          </p:nvPr>
        </p:nvSpPr>
        <p:spPr>
          <a:xfrm>
            <a:off x="676650" y="1919738"/>
            <a:ext cx="3246000" cy="642300"/>
          </a:xfrm>
          <a:prstGeom prst="rect">
            <a:avLst/>
          </a:prstGeom>
        </p:spPr>
        <p:txBody>
          <a:bodyPr spcFirstLastPara="1" wrap="square" lIns="320025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 b="1"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39" name="Google Shape;439;p52"/>
          <p:cNvSpPr txBox="1">
            <a:spLocks noGrp="1"/>
          </p:cNvSpPr>
          <p:nvPr>
            <p:ph type="body" idx="14"/>
          </p:nvPr>
        </p:nvSpPr>
        <p:spPr>
          <a:xfrm>
            <a:off x="676675" y="3857363"/>
            <a:ext cx="3246000" cy="642300"/>
          </a:xfrm>
          <a:prstGeom prst="rect">
            <a:avLst/>
          </a:prstGeom>
        </p:spPr>
        <p:txBody>
          <a:bodyPr spcFirstLastPara="1" wrap="square" lIns="320025" tIns="91425" rIns="0" bIns="0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40" name="Google Shape;440;p52"/>
          <p:cNvSpPr txBox="1">
            <a:spLocks noGrp="1"/>
          </p:cNvSpPr>
          <p:nvPr>
            <p:ph type="subTitle" idx="15"/>
          </p:nvPr>
        </p:nvSpPr>
        <p:spPr>
          <a:xfrm>
            <a:off x="676650" y="3214988"/>
            <a:ext cx="3246000" cy="642300"/>
          </a:xfrm>
          <a:prstGeom prst="rect">
            <a:avLst/>
          </a:prstGeom>
        </p:spPr>
        <p:txBody>
          <a:bodyPr spcFirstLastPara="1" wrap="square" lIns="320025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 b="1"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b="1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41" name="Google Shape;441;p52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442" name="Google Shape;442;p52"/>
          <p:cNvPicPr preferRelativeResize="0"/>
          <p:nvPr/>
        </p:nvPicPr>
        <p:blipFill rotWithShape="1">
          <a:blip r:embed="rId2">
            <a:alphaModFix/>
          </a:blip>
          <a:srcRect l="-14163" t="-10138" r="-17588" b="-6930"/>
          <a:stretch/>
        </p:blipFill>
        <p:spPr>
          <a:xfrm>
            <a:off x="8600225" y="4620825"/>
            <a:ext cx="421700" cy="4038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lumn - Six Features  - Light">
  <p:cSld name="CUSTOM_4_1_1_1_1_1_1_1">
    <p:bg>
      <p:bgPr>
        <a:solidFill>
          <a:schemeClr val="lt2"/>
        </a:solidFill>
        <a:effectLst/>
      </p:bgPr>
    </p:bg>
    <p:spTree>
      <p:nvGrpSpPr>
        <p:cNvPr id="1" name="Shape 4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4" name="Google Shape;444;p53"/>
          <p:cNvSpPr txBox="1">
            <a:spLocks noGrp="1"/>
          </p:cNvSpPr>
          <p:nvPr>
            <p:ph type="body" idx="1"/>
          </p:nvPr>
        </p:nvSpPr>
        <p:spPr>
          <a:xfrm>
            <a:off x="5221250" y="1289338"/>
            <a:ext cx="3246000" cy="642300"/>
          </a:xfrm>
          <a:prstGeom prst="rect">
            <a:avLst/>
          </a:prstGeom>
        </p:spPr>
        <p:txBody>
          <a:bodyPr spcFirstLastPara="1" wrap="square" lIns="320025" tIns="91425" rIns="0" bIns="0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Char char="●"/>
              <a:defRPr sz="1100"/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  <p:sp>
        <p:nvSpPr>
          <p:cNvPr id="445" name="Google Shape;445;p53"/>
          <p:cNvSpPr txBox="1">
            <a:spLocks noGrp="1"/>
          </p:cNvSpPr>
          <p:nvPr>
            <p:ph type="subTitle" idx="2"/>
          </p:nvPr>
        </p:nvSpPr>
        <p:spPr>
          <a:xfrm>
            <a:off x="5221225" y="646963"/>
            <a:ext cx="3246000" cy="642300"/>
          </a:xfrm>
          <a:prstGeom prst="rect">
            <a:avLst/>
          </a:prstGeom>
        </p:spPr>
        <p:txBody>
          <a:bodyPr spcFirstLastPara="1" wrap="square" lIns="320025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None/>
              <a:defRPr sz="1100" b="1"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446" name="Google Shape;446;p53"/>
          <p:cNvSpPr txBox="1">
            <a:spLocks noGrp="1"/>
          </p:cNvSpPr>
          <p:nvPr>
            <p:ph type="title"/>
          </p:nvPr>
        </p:nvSpPr>
        <p:spPr>
          <a:xfrm>
            <a:off x="676650" y="0"/>
            <a:ext cx="7790700" cy="1289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Font typeface="Open Sans ExtraBold"/>
              <a:buNone/>
              <a:defRPr sz="2400"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Font typeface="Open Sans ExtraBold"/>
              <a:buNone/>
              <a:defRPr sz="2400"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Font typeface="Open Sans ExtraBold"/>
              <a:buNone/>
              <a:defRPr sz="2400"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Font typeface="Open Sans ExtraBold"/>
              <a:buNone/>
              <a:defRPr sz="2400"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Font typeface="Open Sans ExtraBold"/>
              <a:buNone/>
              <a:defRPr sz="2400"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Font typeface="Open Sans ExtraBold"/>
              <a:buNone/>
              <a:defRPr sz="2400"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Font typeface="Open Sans ExtraBold"/>
              <a:buNone/>
              <a:defRPr sz="2400"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Font typeface="Open Sans ExtraBold"/>
              <a:buNone/>
              <a:defRPr sz="2400"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447" name="Google Shape;447;p53"/>
          <p:cNvSpPr txBox="1">
            <a:spLocks noGrp="1"/>
          </p:cNvSpPr>
          <p:nvPr>
            <p:ph type="body" idx="3"/>
          </p:nvPr>
        </p:nvSpPr>
        <p:spPr>
          <a:xfrm>
            <a:off x="5221250" y="2565263"/>
            <a:ext cx="3246000" cy="642300"/>
          </a:xfrm>
          <a:prstGeom prst="rect">
            <a:avLst/>
          </a:prstGeom>
        </p:spPr>
        <p:txBody>
          <a:bodyPr spcFirstLastPara="1" wrap="square" lIns="320025" tIns="91425" rIns="0" bIns="0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Char char="●"/>
              <a:defRPr sz="1100"/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  <p:sp>
        <p:nvSpPr>
          <p:cNvPr id="448" name="Google Shape;448;p53"/>
          <p:cNvSpPr txBox="1">
            <a:spLocks noGrp="1"/>
          </p:cNvSpPr>
          <p:nvPr>
            <p:ph type="subTitle" idx="4"/>
          </p:nvPr>
        </p:nvSpPr>
        <p:spPr>
          <a:xfrm>
            <a:off x="5221225" y="1922888"/>
            <a:ext cx="3246000" cy="642300"/>
          </a:xfrm>
          <a:prstGeom prst="rect">
            <a:avLst/>
          </a:prstGeom>
        </p:spPr>
        <p:txBody>
          <a:bodyPr spcFirstLastPara="1" wrap="square" lIns="320025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None/>
              <a:defRPr sz="1100" b="1"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449" name="Google Shape;449;p53"/>
          <p:cNvSpPr txBox="1">
            <a:spLocks noGrp="1"/>
          </p:cNvSpPr>
          <p:nvPr>
            <p:ph type="body" idx="5"/>
          </p:nvPr>
        </p:nvSpPr>
        <p:spPr>
          <a:xfrm>
            <a:off x="5221250" y="3860513"/>
            <a:ext cx="3246000" cy="642300"/>
          </a:xfrm>
          <a:prstGeom prst="rect">
            <a:avLst/>
          </a:prstGeom>
        </p:spPr>
        <p:txBody>
          <a:bodyPr spcFirstLastPara="1" wrap="square" lIns="320025" tIns="91425" rIns="0" bIns="0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Char char="●"/>
              <a:defRPr sz="1100"/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  <p:sp>
        <p:nvSpPr>
          <p:cNvPr id="450" name="Google Shape;450;p53"/>
          <p:cNvSpPr txBox="1">
            <a:spLocks noGrp="1"/>
          </p:cNvSpPr>
          <p:nvPr>
            <p:ph type="subTitle" idx="6"/>
          </p:nvPr>
        </p:nvSpPr>
        <p:spPr>
          <a:xfrm>
            <a:off x="5221225" y="3218138"/>
            <a:ext cx="3246000" cy="642300"/>
          </a:xfrm>
          <a:prstGeom prst="rect">
            <a:avLst/>
          </a:prstGeom>
        </p:spPr>
        <p:txBody>
          <a:bodyPr spcFirstLastPara="1" wrap="square" lIns="320025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None/>
              <a:defRPr sz="1100" b="1"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451" name="Google Shape;451;p53"/>
          <p:cNvSpPr txBox="1">
            <a:spLocks noGrp="1"/>
          </p:cNvSpPr>
          <p:nvPr>
            <p:ph type="body" idx="7"/>
          </p:nvPr>
        </p:nvSpPr>
        <p:spPr>
          <a:xfrm>
            <a:off x="676675" y="1286188"/>
            <a:ext cx="3246000" cy="642300"/>
          </a:xfrm>
          <a:prstGeom prst="rect">
            <a:avLst/>
          </a:prstGeom>
        </p:spPr>
        <p:txBody>
          <a:bodyPr spcFirstLastPara="1" wrap="square" lIns="320025" tIns="91425" rIns="0" bIns="0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Char char="●"/>
              <a:defRPr sz="1100"/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  <p:sp>
        <p:nvSpPr>
          <p:cNvPr id="452" name="Google Shape;452;p53"/>
          <p:cNvSpPr txBox="1">
            <a:spLocks noGrp="1"/>
          </p:cNvSpPr>
          <p:nvPr>
            <p:ph type="subTitle" idx="8"/>
          </p:nvPr>
        </p:nvSpPr>
        <p:spPr>
          <a:xfrm>
            <a:off x="676650" y="643813"/>
            <a:ext cx="3246000" cy="642300"/>
          </a:xfrm>
          <a:prstGeom prst="rect">
            <a:avLst/>
          </a:prstGeom>
        </p:spPr>
        <p:txBody>
          <a:bodyPr spcFirstLastPara="1" wrap="square" lIns="320025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None/>
              <a:defRPr sz="1100" b="1"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453" name="Google Shape;453;p53"/>
          <p:cNvSpPr txBox="1">
            <a:spLocks noGrp="1"/>
          </p:cNvSpPr>
          <p:nvPr>
            <p:ph type="body" idx="9"/>
          </p:nvPr>
        </p:nvSpPr>
        <p:spPr>
          <a:xfrm>
            <a:off x="676675" y="2562113"/>
            <a:ext cx="3246000" cy="642300"/>
          </a:xfrm>
          <a:prstGeom prst="rect">
            <a:avLst/>
          </a:prstGeom>
        </p:spPr>
        <p:txBody>
          <a:bodyPr spcFirstLastPara="1" wrap="square" lIns="320025" tIns="91425" rIns="0" bIns="0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Char char="●"/>
              <a:defRPr sz="1100"/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  <p:sp>
        <p:nvSpPr>
          <p:cNvPr id="454" name="Google Shape;454;p53"/>
          <p:cNvSpPr txBox="1">
            <a:spLocks noGrp="1"/>
          </p:cNvSpPr>
          <p:nvPr>
            <p:ph type="subTitle" idx="13"/>
          </p:nvPr>
        </p:nvSpPr>
        <p:spPr>
          <a:xfrm>
            <a:off x="676650" y="1919738"/>
            <a:ext cx="3246000" cy="642300"/>
          </a:xfrm>
          <a:prstGeom prst="rect">
            <a:avLst/>
          </a:prstGeom>
        </p:spPr>
        <p:txBody>
          <a:bodyPr spcFirstLastPara="1" wrap="square" lIns="320025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None/>
              <a:defRPr sz="1100" b="1"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455" name="Google Shape;455;p53"/>
          <p:cNvSpPr txBox="1">
            <a:spLocks noGrp="1"/>
          </p:cNvSpPr>
          <p:nvPr>
            <p:ph type="body" idx="14"/>
          </p:nvPr>
        </p:nvSpPr>
        <p:spPr>
          <a:xfrm>
            <a:off x="676675" y="3857363"/>
            <a:ext cx="3246000" cy="642300"/>
          </a:xfrm>
          <a:prstGeom prst="rect">
            <a:avLst/>
          </a:prstGeom>
        </p:spPr>
        <p:txBody>
          <a:bodyPr spcFirstLastPara="1" wrap="square" lIns="320025" tIns="91425" rIns="0" bIns="0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Char char="●"/>
              <a:defRPr sz="1100"/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  <p:sp>
        <p:nvSpPr>
          <p:cNvPr id="456" name="Google Shape;456;p53"/>
          <p:cNvSpPr txBox="1">
            <a:spLocks noGrp="1"/>
          </p:cNvSpPr>
          <p:nvPr>
            <p:ph type="subTitle" idx="15"/>
          </p:nvPr>
        </p:nvSpPr>
        <p:spPr>
          <a:xfrm>
            <a:off x="676650" y="3214988"/>
            <a:ext cx="3246000" cy="642300"/>
          </a:xfrm>
          <a:prstGeom prst="rect">
            <a:avLst/>
          </a:prstGeom>
        </p:spPr>
        <p:txBody>
          <a:bodyPr spcFirstLastPara="1" wrap="square" lIns="320025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None/>
              <a:defRPr sz="1100" b="1"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457" name="Google Shape;457;p53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458" name="Google Shape;458;p53"/>
          <p:cNvPicPr preferRelativeResize="0"/>
          <p:nvPr/>
        </p:nvPicPr>
        <p:blipFill rotWithShape="1">
          <a:blip r:embed="rId2">
            <a:alphaModFix/>
          </a:blip>
          <a:srcRect l="-17483" t="-3620" r="-14268" b="-8462"/>
          <a:stretch/>
        </p:blipFill>
        <p:spPr>
          <a:xfrm>
            <a:off x="8594275" y="4620225"/>
            <a:ext cx="421700" cy="3866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lumn - Six Features  - White">
  <p:cSld name="CUSTOM_4_1_1_1_1_1_1_1_1">
    <p:bg>
      <p:bgPr>
        <a:solidFill>
          <a:schemeClr val="lt1"/>
        </a:solidFill>
        <a:effectLst/>
      </p:bgPr>
    </p:bg>
    <p:spTree>
      <p:nvGrpSpPr>
        <p:cNvPr id="1" name="Shape 4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" name="Google Shape;460;p54"/>
          <p:cNvSpPr txBox="1">
            <a:spLocks noGrp="1"/>
          </p:cNvSpPr>
          <p:nvPr>
            <p:ph type="body" idx="1"/>
          </p:nvPr>
        </p:nvSpPr>
        <p:spPr>
          <a:xfrm>
            <a:off x="5221250" y="1289338"/>
            <a:ext cx="3246000" cy="642300"/>
          </a:xfrm>
          <a:prstGeom prst="rect">
            <a:avLst/>
          </a:prstGeom>
        </p:spPr>
        <p:txBody>
          <a:bodyPr spcFirstLastPara="1" wrap="square" lIns="320025" tIns="91425" rIns="0" bIns="0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Char char="●"/>
              <a:defRPr sz="1100"/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  <p:sp>
        <p:nvSpPr>
          <p:cNvPr id="461" name="Google Shape;461;p54"/>
          <p:cNvSpPr txBox="1">
            <a:spLocks noGrp="1"/>
          </p:cNvSpPr>
          <p:nvPr>
            <p:ph type="subTitle" idx="2"/>
          </p:nvPr>
        </p:nvSpPr>
        <p:spPr>
          <a:xfrm>
            <a:off x="5221225" y="646963"/>
            <a:ext cx="3246000" cy="642300"/>
          </a:xfrm>
          <a:prstGeom prst="rect">
            <a:avLst/>
          </a:prstGeom>
        </p:spPr>
        <p:txBody>
          <a:bodyPr spcFirstLastPara="1" wrap="square" lIns="320025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None/>
              <a:defRPr sz="1100" b="1"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462" name="Google Shape;462;p54"/>
          <p:cNvSpPr txBox="1">
            <a:spLocks noGrp="1"/>
          </p:cNvSpPr>
          <p:nvPr>
            <p:ph type="title"/>
          </p:nvPr>
        </p:nvSpPr>
        <p:spPr>
          <a:xfrm>
            <a:off x="676650" y="0"/>
            <a:ext cx="7790700" cy="1289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Font typeface="Open Sans ExtraBold"/>
              <a:buNone/>
              <a:defRPr sz="2400"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Font typeface="Open Sans ExtraBold"/>
              <a:buNone/>
              <a:defRPr sz="2400"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Font typeface="Open Sans ExtraBold"/>
              <a:buNone/>
              <a:defRPr sz="2400"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Font typeface="Open Sans ExtraBold"/>
              <a:buNone/>
              <a:defRPr sz="2400"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Font typeface="Open Sans ExtraBold"/>
              <a:buNone/>
              <a:defRPr sz="2400"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Font typeface="Open Sans ExtraBold"/>
              <a:buNone/>
              <a:defRPr sz="2400"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Font typeface="Open Sans ExtraBold"/>
              <a:buNone/>
              <a:defRPr sz="2400"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Font typeface="Open Sans ExtraBold"/>
              <a:buNone/>
              <a:defRPr sz="2400"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463" name="Google Shape;463;p54"/>
          <p:cNvSpPr txBox="1">
            <a:spLocks noGrp="1"/>
          </p:cNvSpPr>
          <p:nvPr>
            <p:ph type="body" idx="3"/>
          </p:nvPr>
        </p:nvSpPr>
        <p:spPr>
          <a:xfrm>
            <a:off x="5221250" y="2565263"/>
            <a:ext cx="3246000" cy="642300"/>
          </a:xfrm>
          <a:prstGeom prst="rect">
            <a:avLst/>
          </a:prstGeom>
        </p:spPr>
        <p:txBody>
          <a:bodyPr spcFirstLastPara="1" wrap="square" lIns="320025" tIns="91425" rIns="0" bIns="0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Char char="●"/>
              <a:defRPr sz="1100"/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  <p:sp>
        <p:nvSpPr>
          <p:cNvPr id="464" name="Google Shape;464;p54"/>
          <p:cNvSpPr txBox="1">
            <a:spLocks noGrp="1"/>
          </p:cNvSpPr>
          <p:nvPr>
            <p:ph type="subTitle" idx="4"/>
          </p:nvPr>
        </p:nvSpPr>
        <p:spPr>
          <a:xfrm>
            <a:off x="5221225" y="1922888"/>
            <a:ext cx="3246000" cy="642300"/>
          </a:xfrm>
          <a:prstGeom prst="rect">
            <a:avLst/>
          </a:prstGeom>
        </p:spPr>
        <p:txBody>
          <a:bodyPr spcFirstLastPara="1" wrap="square" lIns="320025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None/>
              <a:defRPr sz="1100" b="1"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465" name="Google Shape;465;p54"/>
          <p:cNvSpPr txBox="1">
            <a:spLocks noGrp="1"/>
          </p:cNvSpPr>
          <p:nvPr>
            <p:ph type="body" idx="5"/>
          </p:nvPr>
        </p:nvSpPr>
        <p:spPr>
          <a:xfrm>
            <a:off x="5221250" y="3860513"/>
            <a:ext cx="3246000" cy="642300"/>
          </a:xfrm>
          <a:prstGeom prst="rect">
            <a:avLst/>
          </a:prstGeom>
        </p:spPr>
        <p:txBody>
          <a:bodyPr spcFirstLastPara="1" wrap="square" lIns="320025" tIns="91425" rIns="0" bIns="0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Char char="●"/>
              <a:defRPr sz="1100"/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  <p:sp>
        <p:nvSpPr>
          <p:cNvPr id="466" name="Google Shape;466;p54"/>
          <p:cNvSpPr txBox="1">
            <a:spLocks noGrp="1"/>
          </p:cNvSpPr>
          <p:nvPr>
            <p:ph type="subTitle" idx="6"/>
          </p:nvPr>
        </p:nvSpPr>
        <p:spPr>
          <a:xfrm>
            <a:off x="5221225" y="3218138"/>
            <a:ext cx="3246000" cy="642300"/>
          </a:xfrm>
          <a:prstGeom prst="rect">
            <a:avLst/>
          </a:prstGeom>
        </p:spPr>
        <p:txBody>
          <a:bodyPr spcFirstLastPara="1" wrap="square" lIns="320025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None/>
              <a:defRPr sz="1100" b="1"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467" name="Google Shape;467;p54"/>
          <p:cNvSpPr txBox="1">
            <a:spLocks noGrp="1"/>
          </p:cNvSpPr>
          <p:nvPr>
            <p:ph type="body" idx="7"/>
          </p:nvPr>
        </p:nvSpPr>
        <p:spPr>
          <a:xfrm>
            <a:off x="676675" y="1286188"/>
            <a:ext cx="3246000" cy="642300"/>
          </a:xfrm>
          <a:prstGeom prst="rect">
            <a:avLst/>
          </a:prstGeom>
        </p:spPr>
        <p:txBody>
          <a:bodyPr spcFirstLastPara="1" wrap="square" lIns="320025" tIns="91425" rIns="0" bIns="0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Char char="●"/>
              <a:defRPr sz="1100"/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  <p:sp>
        <p:nvSpPr>
          <p:cNvPr id="468" name="Google Shape;468;p54"/>
          <p:cNvSpPr txBox="1">
            <a:spLocks noGrp="1"/>
          </p:cNvSpPr>
          <p:nvPr>
            <p:ph type="subTitle" idx="8"/>
          </p:nvPr>
        </p:nvSpPr>
        <p:spPr>
          <a:xfrm>
            <a:off x="676650" y="643813"/>
            <a:ext cx="3246000" cy="642300"/>
          </a:xfrm>
          <a:prstGeom prst="rect">
            <a:avLst/>
          </a:prstGeom>
        </p:spPr>
        <p:txBody>
          <a:bodyPr spcFirstLastPara="1" wrap="square" lIns="320025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None/>
              <a:defRPr sz="1100" b="1"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469" name="Google Shape;469;p54"/>
          <p:cNvSpPr txBox="1">
            <a:spLocks noGrp="1"/>
          </p:cNvSpPr>
          <p:nvPr>
            <p:ph type="body" idx="9"/>
          </p:nvPr>
        </p:nvSpPr>
        <p:spPr>
          <a:xfrm>
            <a:off x="676675" y="2562113"/>
            <a:ext cx="3246000" cy="642300"/>
          </a:xfrm>
          <a:prstGeom prst="rect">
            <a:avLst/>
          </a:prstGeom>
        </p:spPr>
        <p:txBody>
          <a:bodyPr spcFirstLastPara="1" wrap="square" lIns="320025" tIns="91425" rIns="0" bIns="0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Char char="●"/>
              <a:defRPr sz="1100"/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  <p:sp>
        <p:nvSpPr>
          <p:cNvPr id="470" name="Google Shape;470;p54"/>
          <p:cNvSpPr txBox="1">
            <a:spLocks noGrp="1"/>
          </p:cNvSpPr>
          <p:nvPr>
            <p:ph type="subTitle" idx="13"/>
          </p:nvPr>
        </p:nvSpPr>
        <p:spPr>
          <a:xfrm>
            <a:off x="676650" y="1919738"/>
            <a:ext cx="3246000" cy="642300"/>
          </a:xfrm>
          <a:prstGeom prst="rect">
            <a:avLst/>
          </a:prstGeom>
        </p:spPr>
        <p:txBody>
          <a:bodyPr spcFirstLastPara="1" wrap="square" lIns="320025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None/>
              <a:defRPr sz="1100" b="1"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471" name="Google Shape;471;p54"/>
          <p:cNvSpPr txBox="1">
            <a:spLocks noGrp="1"/>
          </p:cNvSpPr>
          <p:nvPr>
            <p:ph type="body" idx="14"/>
          </p:nvPr>
        </p:nvSpPr>
        <p:spPr>
          <a:xfrm>
            <a:off x="676675" y="3857363"/>
            <a:ext cx="3246000" cy="642300"/>
          </a:xfrm>
          <a:prstGeom prst="rect">
            <a:avLst/>
          </a:prstGeom>
        </p:spPr>
        <p:txBody>
          <a:bodyPr spcFirstLastPara="1" wrap="square" lIns="320025" tIns="91425" rIns="0" bIns="0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Char char="●"/>
              <a:defRPr sz="1100"/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  <p:sp>
        <p:nvSpPr>
          <p:cNvPr id="472" name="Google Shape;472;p54"/>
          <p:cNvSpPr txBox="1">
            <a:spLocks noGrp="1"/>
          </p:cNvSpPr>
          <p:nvPr>
            <p:ph type="subTitle" idx="15"/>
          </p:nvPr>
        </p:nvSpPr>
        <p:spPr>
          <a:xfrm>
            <a:off x="676650" y="3214988"/>
            <a:ext cx="3246000" cy="642300"/>
          </a:xfrm>
          <a:prstGeom prst="rect">
            <a:avLst/>
          </a:prstGeom>
        </p:spPr>
        <p:txBody>
          <a:bodyPr spcFirstLastPara="1" wrap="square" lIns="320025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None/>
              <a:defRPr sz="1100" b="1"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473" name="Google Shape;473;p54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474" name="Google Shape;474;p54"/>
          <p:cNvPicPr preferRelativeResize="0"/>
          <p:nvPr/>
        </p:nvPicPr>
        <p:blipFill rotWithShape="1">
          <a:blip r:embed="rId2">
            <a:alphaModFix/>
          </a:blip>
          <a:srcRect l="-17483" t="-3620" r="-14268" b="-8462"/>
          <a:stretch/>
        </p:blipFill>
        <p:spPr>
          <a:xfrm>
            <a:off x="8594275" y="4620225"/>
            <a:ext cx="421700" cy="3866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Sections Table">
  <p:cSld name="CUSTOM_4_2_3">
    <p:bg>
      <p:bgPr>
        <a:solidFill>
          <a:schemeClr val="dk1"/>
        </a:solidFill>
        <a:effectLst/>
      </p:bgPr>
    </p:bg>
    <p:spTree>
      <p:nvGrpSpPr>
        <p:cNvPr id="1" name="Shape 4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6" name="Google Shape;476;p55"/>
          <p:cNvSpPr txBox="1">
            <a:spLocks noGrp="1"/>
          </p:cNvSpPr>
          <p:nvPr>
            <p:ph type="title"/>
          </p:nvPr>
        </p:nvSpPr>
        <p:spPr>
          <a:xfrm>
            <a:off x="676650" y="0"/>
            <a:ext cx="7790400" cy="12882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477" name="Google Shape;477;p55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478" name="Google Shape;478;p55"/>
          <p:cNvPicPr preferRelativeResize="0"/>
          <p:nvPr/>
        </p:nvPicPr>
        <p:blipFill rotWithShape="1">
          <a:blip r:embed="rId2">
            <a:alphaModFix/>
          </a:blip>
          <a:srcRect l="-14163" t="-10138" r="-17588" b="-6930"/>
          <a:stretch/>
        </p:blipFill>
        <p:spPr>
          <a:xfrm>
            <a:off x="8600225" y="4620825"/>
            <a:ext cx="421700" cy="403876"/>
          </a:xfrm>
          <a:prstGeom prst="rect">
            <a:avLst/>
          </a:prstGeom>
          <a:noFill/>
          <a:ln>
            <a:noFill/>
          </a:ln>
        </p:spPr>
      </p:pic>
      <p:sp>
        <p:nvSpPr>
          <p:cNvPr id="479" name="Google Shape;479;p55"/>
          <p:cNvSpPr txBox="1">
            <a:spLocks noGrp="1"/>
          </p:cNvSpPr>
          <p:nvPr>
            <p:ph type="subTitle" idx="1"/>
          </p:nvPr>
        </p:nvSpPr>
        <p:spPr>
          <a:xfrm>
            <a:off x="676650" y="1289300"/>
            <a:ext cx="7790400" cy="320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0" name="Google Shape;480;p55"/>
          <p:cNvSpPr txBox="1">
            <a:spLocks noGrp="1"/>
          </p:cNvSpPr>
          <p:nvPr>
            <p:ph type="body" idx="2"/>
          </p:nvPr>
        </p:nvSpPr>
        <p:spPr>
          <a:xfrm>
            <a:off x="676500" y="1929375"/>
            <a:ext cx="1947900" cy="642300"/>
          </a:xfrm>
          <a:prstGeom prst="rect">
            <a:avLst/>
          </a:prstGeom>
          <a:solidFill>
            <a:schemeClr val="accen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81" name="Google Shape;481;p55"/>
          <p:cNvSpPr txBox="1">
            <a:spLocks noGrp="1"/>
          </p:cNvSpPr>
          <p:nvPr>
            <p:ph type="body" idx="3"/>
          </p:nvPr>
        </p:nvSpPr>
        <p:spPr>
          <a:xfrm>
            <a:off x="2624325" y="1929375"/>
            <a:ext cx="1947900" cy="642300"/>
          </a:xfrm>
          <a:prstGeom prst="rect">
            <a:avLst/>
          </a:prstGeom>
          <a:solidFill>
            <a:schemeClr val="accen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82" name="Google Shape;482;p55"/>
          <p:cNvSpPr txBox="1">
            <a:spLocks noGrp="1"/>
          </p:cNvSpPr>
          <p:nvPr>
            <p:ph type="body" idx="4"/>
          </p:nvPr>
        </p:nvSpPr>
        <p:spPr>
          <a:xfrm>
            <a:off x="4572000" y="1929375"/>
            <a:ext cx="1947900" cy="642300"/>
          </a:xfrm>
          <a:prstGeom prst="rect">
            <a:avLst/>
          </a:prstGeom>
          <a:solidFill>
            <a:schemeClr val="accen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83" name="Google Shape;483;p55"/>
          <p:cNvSpPr txBox="1">
            <a:spLocks noGrp="1"/>
          </p:cNvSpPr>
          <p:nvPr>
            <p:ph type="body" idx="5"/>
          </p:nvPr>
        </p:nvSpPr>
        <p:spPr>
          <a:xfrm>
            <a:off x="6519675" y="1929375"/>
            <a:ext cx="1947900" cy="642300"/>
          </a:xfrm>
          <a:prstGeom prst="rect">
            <a:avLst/>
          </a:prstGeom>
          <a:solidFill>
            <a:schemeClr val="accen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84" name="Google Shape;484;p55"/>
          <p:cNvSpPr txBox="1">
            <a:spLocks noGrp="1"/>
          </p:cNvSpPr>
          <p:nvPr>
            <p:ph type="body" idx="6"/>
          </p:nvPr>
        </p:nvSpPr>
        <p:spPr>
          <a:xfrm>
            <a:off x="676500" y="2567250"/>
            <a:ext cx="1947900" cy="642300"/>
          </a:xfrm>
          <a:prstGeom prst="rect">
            <a:avLst/>
          </a:prstGeom>
          <a:solidFill>
            <a:schemeClr val="accent1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85" name="Google Shape;485;p55"/>
          <p:cNvSpPr txBox="1">
            <a:spLocks noGrp="1"/>
          </p:cNvSpPr>
          <p:nvPr>
            <p:ph type="body" idx="7"/>
          </p:nvPr>
        </p:nvSpPr>
        <p:spPr>
          <a:xfrm>
            <a:off x="2624325" y="2567250"/>
            <a:ext cx="1947900" cy="642300"/>
          </a:xfrm>
          <a:prstGeom prst="rect">
            <a:avLst/>
          </a:prstGeom>
          <a:solidFill>
            <a:schemeClr val="accent1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86" name="Google Shape;486;p55"/>
          <p:cNvSpPr txBox="1">
            <a:spLocks noGrp="1"/>
          </p:cNvSpPr>
          <p:nvPr>
            <p:ph type="body" idx="8"/>
          </p:nvPr>
        </p:nvSpPr>
        <p:spPr>
          <a:xfrm>
            <a:off x="4572000" y="2567250"/>
            <a:ext cx="1947900" cy="642300"/>
          </a:xfrm>
          <a:prstGeom prst="rect">
            <a:avLst/>
          </a:prstGeom>
          <a:solidFill>
            <a:schemeClr val="accent1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87" name="Google Shape;487;p55"/>
          <p:cNvSpPr txBox="1">
            <a:spLocks noGrp="1"/>
          </p:cNvSpPr>
          <p:nvPr>
            <p:ph type="body" idx="9"/>
          </p:nvPr>
        </p:nvSpPr>
        <p:spPr>
          <a:xfrm>
            <a:off x="6519675" y="2567250"/>
            <a:ext cx="1947900" cy="642300"/>
          </a:xfrm>
          <a:prstGeom prst="rect">
            <a:avLst/>
          </a:prstGeom>
          <a:solidFill>
            <a:schemeClr val="accent1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88" name="Google Shape;488;p55"/>
          <p:cNvSpPr txBox="1">
            <a:spLocks noGrp="1"/>
          </p:cNvSpPr>
          <p:nvPr>
            <p:ph type="body" idx="13"/>
          </p:nvPr>
        </p:nvSpPr>
        <p:spPr>
          <a:xfrm>
            <a:off x="676500" y="3209939"/>
            <a:ext cx="1947900" cy="642300"/>
          </a:xfrm>
          <a:prstGeom prst="rect">
            <a:avLst/>
          </a:prstGeom>
          <a:solidFill>
            <a:schemeClr val="accen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89" name="Google Shape;489;p55"/>
          <p:cNvSpPr txBox="1">
            <a:spLocks noGrp="1"/>
          </p:cNvSpPr>
          <p:nvPr>
            <p:ph type="body" idx="14"/>
          </p:nvPr>
        </p:nvSpPr>
        <p:spPr>
          <a:xfrm>
            <a:off x="2624325" y="3209939"/>
            <a:ext cx="1947900" cy="642300"/>
          </a:xfrm>
          <a:prstGeom prst="rect">
            <a:avLst/>
          </a:prstGeom>
          <a:solidFill>
            <a:schemeClr val="accen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90" name="Google Shape;490;p55"/>
          <p:cNvSpPr txBox="1">
            <a:spLocks noGrp="1"/>
          </p:cNvSpPr>
          <p:nvPr>
            <p:ph type="body" idx="15"/>
          </p:nvPr>
        </p:nvSpPr>
        <p:spPr>
          <a:xfrm>
            <a:off x="4572000" y="3209939"/>
            <a:ext cx="1947900" cy="642300"/>
          </a:xfrm>
          <a:prstGeom prst="rect">
            <a:avLst/>
          </a:prstGeom>
          <a:solidFill>
            <a:schemeClr val="accen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91" name="Google Shape;491;p55"/>
          <p:cNvSpPr txBox="1">
            <a:spLocks noGrp="1"/>
          </p:cNvSpPr>
          <p:nvPr>
            <p:ph type="body" idx="16"/>
          </p:nvPr>
        </p:nvSpPr>
        <p:spPr>
          <a:xfrm>
            <a:off x="6519675" y="3209939"/>
            <a:ext cx="1947900" cy="642300"/>
          </a:xfrm>
          <a:prstGeom prst="rect">
            <a:avLst/>
          </a:prstGeom>
          <a:solidFill>
            <a:schemeClr val="accen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92" name="Google Shape;492;p55"/>
          <p:cNvSpPr txBox="1">
            <a:spLocks noGrp="1"/>
          </p:cNvSpPr>
          <p:nvPr>
            <p:ph type="body" idx="17"/>
          </p:nvPr>
        </p:nvSpPr>
        <p:spPr>
          <a:xfrm>
            <a:off x="676500" y="3849625"/>
            <a:ext cx="1947900" cy="642300"/>
          </a:xfrm>
          <a:prstGeom prst="rect">
            <a:avLst/>
          </a:prstGeom>
          <a:solidFill>
            <a:schemeClr val="accent1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93" name="Google Shape;493;p55"/>
          <p:cNvSpPr txBox="1">
            <a:spLocks noGrp="1"/>
          </p:cNvSpPr>
          <p:nvPr>
            <p:ph type="body" idx="18"/>
          </p:nvPr>
        </p:nvSpPr>
        <p:spPr>
          <a:xfrm>
            <a:off x="2624325" y="3849625"/>
            <a:ext cx="1947900" cy="642300"/>
          </a:xfrm>
          <a:prstGeom prst="rect">
            <a:avLst/>
          </a:prstGeom>
          <a:solidFill>
            <a:schemeClr val="accent1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94" name="Google Shape;494;p55"/>
          <p:cNvSpPr txBox="1">
            <a:spLocks noGrp="1"/>
          </p:cNvSpPr>
          <p:nvPr>
            <p:ph type="body" idx="19"/>
          </p:nvPr>
        </p:nvSpPr>
        <p:spPr>
          <a:xfrm>
            <a:off x="4572000" y="3849625"/>
            <a:ext cx="1947900" cy="642300"/>
          </a:xfrm>
          <a:prstGeom prst="rect">
            <a:avLst/>
          </a:prstGeom>
          <a:solidFill>
            <a:schemeClr val="accent1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95" name="Google Shape;495;p55"/>
          <p:cNvSpPr txBox="1">
            <a:spLocks noGrp="1"/>
          </p:cNvSpPr>
          <p:nvPr>
            <p:ph type="body" idx="20"/>
          </p:nvPr>
        </p:nvSpPr>
        <p:spPr>
          <a:xfrm>
            <a:off x="6519675" y="3849625"/>
            <a:ext cx="1947900" cy="642300"/>
          </a:xfrm>
          <a:prstGeom prst="rect">
            <a:avLst/>
          </a:prstGeom>
          <a:solidFill>
            <a:schemeClr val="accent1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Sections Table - Blue">
  <p:cSld name="CUSTOM_4_2_5">
    <p:bg>
      <p:bgPr>
        <a:solidFill>
          <a:srgbClr val="005F9E"/>
        </a:solidFill>
        <a:effectLst/>
      </p:bgPr>
    </p:bg>
    <p:spTree>
      <p:nvGrpSpPr>
        <p:cNvPr id="1" name="Shape 4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7" name="Google Shape;497;p56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498" name="Google Shape;498;p56"/>
          <p:cNvPicPr preferRelativeResize="0"/>
          <p:nvPr/>
        </p:nvPicPr>
        <p:blipFill rotWithShape="1">
          <a:blip r:embed="rId2">
            <a:alphaModFix/>
          </a:blip>
          <a:srcRect l="-14163" t="-10138" r="-17588" b="-6930"/>
          <a:stretch/>
        </p:blipFill>
        <p:spPr>
          <a:xfrm>
            <a:off x="8600225" y="4620825"/>
            <a:ext cx="421700" cy="403876"/>
          </a:xfrm>
          <a:prstGeom prst="rect">
            <a:avLst/>
          </a:prstGeom>
          <a:noFill/>
          <a:ln>
            <a:noFill/>
          </a:ln>
        </p:spPr>
      </p:pic>
      <p:sp>
        <p:nvSpPr>
          <p:cNvPr id="499" name="Google Shape;499;p56"/>
          <p:cNvSpPr txBox="1">
            <a:spLocks noGrp="1"/>
          </p:cNvSpPr>
          <p:nvPr>
            <p:ph type="subTitle" idx="1"/>
          </p:nvPr>
        </p:nvSpPr>
        <p:spPr>
          <a:xfrm>
            <a:off x="676650" y="1289300"/>
            <a:ext cx="7790400" cy="320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00" name="Google Shape;500;p56"/>
          <p:cNvSpPr txBox="1">
            <a:spLocks noGrp="1"/>
          </p:cNvSpPr>
          <p:nvPr>
            <p:ph type="body" idx="2"/>
          </p:nvPr>
        </p:nvSpPr>
        <p:spPr>
          <a:xfrm>
            <a:off x="676500" y="1929375"/>
            <a:ext cx="1947900" cy="642300"/>
          </a:xfrm>
          <a:prstGeom prst="rect">
            <a:avLst/>
          </a:prstGeom>
          <a:solidFill>
            <a:srgbClr val="368FC7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01" name="Google Shape;501;p56"/>
          <p:cNvSpPr txBox="1">
            <a:spLocks noGrp="1"/>
          </p:cNvSpPr>
          <p:nvPr>
            <p:ph type="body" idx="3"/>
          </p:nvPr>
        </p:nvSpPr>
        <p:spPr>
          <a:xfrm>
            <a:off x="2624325" y="1929375"/>
            <a:ext cx="1947900" cy="642300"/>
          </a:xfrm>
          <a:prstGeom prst="rect">
            <a:avLst/>
          </a:prstGeom>
          <a:solidFill>
            <a:srgbClr val="368FC7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02" name="Google Shape;502;p56"/>
          <p:cNvSpPr txBox="1">
            <a:spLocks noGrp="1"/>
          </p:cNvSpPr>
          <p:nvPr>
            <p:ph type="body" idx="4"/>
          </p:nvPr>
        </p:nvSpPr>
        <p:spPr>
          <a:xfrm>
            <a:off x="4572000" y="1929375"/>
            <a:ext cx="1947900" cy="642300"/>
          </a:xfrm>
          <a:prstGeom prst="rect">
            <a:avLst/>
          </a:prstGeom>
          <a:solidFill>
            <a:srgbClr val="368FC7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03" name="Google Shape;503;p56"/>
          <p:cNvSpPr txBox="1">
            <a:spLocks noGrp="1"/>
          </p:cNvSpPr>
          <p:nvPr>
            <p:ph type="body" idx="5"/>
          </p:nvPr>
        </p:nvSpPr>
        <p:spPr>
          <a:xfrm>
            <a:off x="6519675" y="1929375"/>
            <a:ext cx="1947900" cy="642300"/>
          </a:xfrm>
          <a:prstGeom prst="rect">
            <a:avLst/>
          </a:prstGeom>
          <a:solidFill>
            <a:srgbClr val="368FC7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04" name="Google Shape;504;p56"/>
          <p:cNvSpPr txBox="1">
            <a:spLocks noGrp="1"/>
          </p:cNvSpPr>
          <p:nvPr>
            <p:ph type="body" idx="6"/>
          </p:nvPr>
        </p:nvSpPr>
        <p:spPr>
          <a:xfrm>
            <a:off x="676500" y="2567250"/>
            <a:ext cx="1947900" cy="642300"/>
          </a:xfrm>
          <a:prstGeom prst="rect">
            <a:avLst/>
          </a:prstGeom>
          <a:solidFill>
            <a:srgbClr val="006FB0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05" name="Google Shape;505;p56"/>
          <p:cNvSpPr txBox="1">
            <a:spLocks noGrp="1"/>
          </p:cNvSpPr>
          <p:nvPr>
            <p:ph type="body" idx="7"/>
          </p:nvPr>
        </p:nvSpPr>
        <p:spPr>
          <a:xfrm>
            <a:off x="2624325" y="2567250"/>
            <a:ext cx="1947900" cy="642300"/>
          </a:xfrm>
          <a:prstGeom prst="rect">
            <a:avLst/>
          </a:prstGeom>
          <a:solidFill>
            <a:srgbClr val="006FB0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06" name="Google Shape;506;p56"/>
          <p:cNvSpPr txBox="1">
            <a:spLocks noGrp="1"/>
          </p:cNvSpPr>
          <p:nvPr>
            <p:ph type="body" idx="8"/>
          </p:nvPr>
        </p:nvSpPr>
        <p:spPr>
          <a:xfrm>
            <a:off x="4572000" y="2567250"/>
            <a:ext cx="1947900" cy="642300"/>
          </a:xfrm>
          <a:prstGeom prst="rect">
            <a:avLst/>
          </a:prstGeom>
          <a:solidFill>
            <a:srgbClr val="006FB0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07" name="Google Shape;507;p56"/>
          <p:cNvSpPr txBox="1">
            <a:spLocks noGrp="1"/>
          </p:cNvSpPr>
          <p:nvPr>
            <p:ph type="body" idx="9"/>
          </p:nvPr>
        </p:nvSpPr>
        <p:spPr>
          <a:xfrm>
            <a:off x="6519675" y="2567250"/>
            <a:ext cx="1947900" cy="642300"/>
          </a:xfrm>
          <a:prstGeom prst="rect">
            <a:avLst/>
          </a:prstGeom>
          <a:solidFill>
            <a:srgbClr val="006FB0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08" name="Google Shape;508;p56"/>
          <p:cNvSpPr txBox="1">
            <a:spLocks noGrp="1"/>
          </p:cNvSpPr>
          <p:nvPr>
            <p:ph type="body" idx="13"/>
          </p:nvPr>
        </p:nvSpPr>
        <p:spPr>
          <a:xfrm>
            <a:off x="676500" y="3209939"/>
            <a:ext cx="1947900" cy="642300"/>
          </a:xfrm>
          <a:prstGeom prst="rect">
            <a:avLst/>
          </a:prstGeom>
          <a:solidFill>
            <a:srgbClr val="368FC7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09" name="Google Shape;509;p56"/>
          <p:cNvSpPr txBox="1">
            <a:spLocks noGrp="1"/>
          </p:cNvSpPr>
          <p:nvPr>
            <p:ph type="body" idx="14"/>
          </p:nvPr>
        </p:nvSpPr>
        <p:spPr>
          <a:xfrm>
            <a:off x="2624325" y="3209939"/>
            <a:ext cx="1947900" cy="642300"/>
          </a:xfrm>
          <a:prstGeom prst="rect">
            <a:avLst/>
          </a:prstGeom>
          <a:solidFill>
            <a:srgbClr val="368FC7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10" name="Google Shape;510;p56"/>
          <p:cNvSpPr txBox="1">
            <a:spLocks noGrp="1"/>
          </p:cNvSpPr>
          <p:nvPr>
            <p:ph type="body" idx="15"/>
          </p:nvPr>
        </p:nvSpPr>
        <p:spPr>
          <a:xfrm>
            <a:off x="4572000" y="3209939"/>
            <a:ext cx="1947900" cy="642300"/>
          </a:xfrm>
          <a:prstGeom prst="rect">
            <a:avLst/>
          </a:prstGeom>
          <a:solidFill>
            <a:srgbClr val="368FC7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11" name="Google Shape;511;p56"/>
          <p:cNvSpPr txBox="1">
            <a:spLocks noGrp="1"/>
          </p:cNvSpPr>
          <p:nvPr>
            <p:ph type="body" idx="16"/>
          </p:nvPr>
        </p:nvSpPr>
        <p:spPr>
          <a:xfrm>
            <a:off x="6519675" y="3209939"/>
            <a:ext cx="1947900" cy="642300"/>
          </a:xfrm>
          <a:prstGeom prst="rect">
            <a:avLst/>
          </a:prstGeom>
          <a:solidFill>
            <a:srgbClr val="368FC7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12" name="Google Shape;512;p56"/>
          <p:cNvSpPr txBox="1">
            <a:spLocks noGrp="1"/>
          </p:cNvSpPr>
          <p:nvPr>
            <p:ph type="body" idx="17"/>
          </p:nvPr>
        </p:nvSpPr>
        <p:spPr>
          <a:xfrm>
            <a:off x="676500" y="3849625"/>
            <a:ext cx="1947900" cy="642300"/>
          </a:xfrm>
          <a:prstGeom prst="rect">
            <a:avLst/>
          </a:prstGeom>
          <a:solidFill>
            <a:srgbClr val="006FB0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 b="1">
                <a:solidFill>
                  <a:schemeClr val="lt1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 b="1">
                <a:solidFill>
                  <a:schemeClr val="lt1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13" name="Google Shape;513;p56"/>
          <p:cNvSpPr txBox="1">
            <a:spLocks noGrp="1"/>
          </p:cNvSpPr>
          <p:nvPr>
            <p:ph type="body" idx="18"/>
          </p:nvPr>
        </p:nvSpPr>
        <p:spPr>
          <a:xfrm>
            <a:off x="2624325" y="3849625"/>
            <a:ext cx="1947900" cy="642300"/>
          </a:xfrm>
          <a:prstGeom prst="rect">
            <a:avLst/>
          </a:prstGeom>
          <a:solidFill>
            <a:srgbClr val="006FB0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14" name="Google Shape;514;p56"/>
          <p:cNvSpPr txBox="1">
            <a:spLocks noGrp="1"/>
          </p:cNvSpPr>
          <p:nvPr>
            <p:ph type="body" idx="19"/>
          </p:nvPr>
        </p:nvSpPr>
        <p:spPr>
          <a:xfrm>
            <a:off x="4572000" y="3849625"/>
            <a:ext cx="1947900" cy="642300"/>
          </a:xfrm>
          <a:prstGeom prst="rect">
            <a:avLst/>
          </a:prstGeom>
          <a:solidFill>
            <a:srgbClr val="006FB0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15" name="Google Shape;515;p56"/>
          <p:cNvSpPr txBox="1">
            <a:spLocks noGrp="1"/>
          </p:cNvSpPr>
          <p:nvPr>
            <p:ph type="body" idx="20"/>
          </p:nvPr>
        </p:nvSpPr>
        <p:spPr>
          <a:xfrm>
            <a:off x="6519675" y="3849625"/>
            <a:ext cx="1947900" cy="642300"/>
          </a:xfrm>
          <a:prstGeom prst="rect">
            <a:avLst/>
          </a:prstGeom>
          <a:solidFill>
            <a:srgbClr val="006FB0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 sz="1100">
                <a:solidFill>
                  <a:schemeClr val="lt1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 sz="1100">
                <a:solidFill>
                  <a:schemeClr val="lt1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 sz="1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16" name="Google Shape;516;p56"/>
          <p:cNvSpPr txBox="1">
            <a:spLocks noGrp="1"/>
          </p:cNvSpPr>
          <p:nvPr>
            <p:ph type="title"/>
          </p:nvPr>
        </p:nvSpPr>
        <p:spPr>
          <a:xfrm>
            <a:off x="676650" y="0"/>
            <a:ext cx="7790400" cy="12882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Open Sans ExtraBold"/>
              <a:buNone/>
              <a:defRPr sz="36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Sections Table - Light">
  <p:cSld name="CUSTOM_4_2_4">
    <p:bg>
      <p:bgPr>
        <a:solidFill>
          <a:schemeClr val="lt2"/>
        </a:solidFill>
        <a:effectLst/>
      </p:bgPr>
    </p:bg>
    <p:spTree>
      <p:nvGrpSpPr>
        <p:cNvPr id="1" name="Shape 5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8" name="Google Shape;518;p57"/>
          <p:cNvSpPr txBox="1">
            <a:spLocks noGrp="1"/>
          </p:cNvSpPr>
          <p:nvPr>
            <p:ph type="subTitle" idx="1"/>
          </p:nvPr>
        </p:nvSpPr>
        <p:spPr>
          <a:xfrm>
            <a:off x="676650" y="1289300"/>
            <a:ext cx="7790400" cy="320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9" name="Google Shape;519;p57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520" name="Google Shape;520;p57"/>
          <p:cNvPicPr preferRelativeResize="0"/>
          <p:nvPr/>
        </p:nvPicPr>
        <p:blipFill rotWithShape="1">
          <a:blip r:embed="rId2">
            <a:alphaModFix/>
          </a:blip>
          <a:srcRect l="-17483" t="-3620" r="-14268" b="-8462"/>
          <a:stretch/>
        </p:blipFill>
        <p:spPr>
          <a:xfrm>
            <a:off x="8594275" y="4620225"/>
            <a:ext cx="421700" cy="386673"/>
          </a:xfrm>
          <a:prstGeom prst="rect">
            <a:avLst/>
          </a:prstGeom>
          <a:noFill/>
          <a:ln>
            <a:noFill/>
          </a:ln>
        </p:spPr>
      </p:pic>
      <p:sp>
        <p:nvSpPr>
          <p:cNvPr id="521" name="Google Shape;521;p57"/>
          <p:cNvSpPr txBox="1">
            <a:spLocks noGrp="1"/>
          </p:cNvSpPr>
          <p:nvPr>
            <p:ph type="body" idx="2"/>
          </p:nvPr>
        </p:nvSpPr>
        <p:spPr>
          <a:xfrm>
            <a:off x="676500" y="1929375"/>
            <a:ext cx="1947900" cy="642300"/>
          </a:xfrm>
          <a:prstGeom prst="rect">
            <a:avLst/>
          </a:prstGeom>
          <a:solidFill>
            <a:srgbClr val="E0E1E9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522" name="Google Shape;522;p57"/>
          <p:cNvSpPr txBox="1">
            <a:spLocks noGrp="1"/>
          </p:cNvSpPr>
          <p:nvPr>
            <p:ph type="body" idx="3"/>
          </p:nvPr>
        </p:nvSpPr>
        <p:spPr>
          <a:xfrm>
            <a:off x="2624325" y="1929375"/>
            <a:ext cx="1947900" cy="642300"/>
          </a:xfrm>
          <a:prstGeom prst="rect">
            <a:avLst/>
          </a:prstGeom>
          <a:solidFill>
            <a:srgbClr val="E0E1E9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523" name="Google Shape;523;p57"/>
          <p:cNvSpPr txBox="1">
            <a:spLocks noGrp="1"/>
          </p:cNvSpPr>
          <p:nvPr>
            <p:ph type="body" idx="4"/>
          </p:nvPr>
        </p:nvSpPr>
        <p:spPr>
          <a:xfrm>
            <a:off x="4572000" y="1929375"/>
            <a:ext cx="1947900" cy="642300"/>
          </a:xfrm>
          <a:prstGeom prst="rect">
            <a:avLst/>
          </a:prstGeom>
          <a:solidFill>
            <a:srgbClr val="E0E1E9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524" name="Google Shape;524;p57"/>
          <p:cNvSpPr txBox="1">
            <a:spLocks noGrp="1"/>
          </p:cNvSpPr>
          <p:nvPr>
            <p:ph type="body" idx="5"/>
          </p:nvPr>
        </p:nvSpPr>
        <p:spPr>
          <a:xfrm>
            <a:off x="6519675" y="1929375"/>
            <a:ext cx="1947900" cy="642300"/>
          </a:xfrm>
          <a:prstGeom prst="rect">
            <a:avLst/>
          </a:prstGeom>
          <a:solidFill>
            <a:srgbClr val="E0E1E9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525" name="Google Shape;525;p57"/>
          <p:cNvSpPr txBox="1">
            <a:spLocks noGrp="1"/>
          </p:cNvSpPr>
          <p:nvPr>
            <p:ph type="body" idx="6"/>
          </p:nvPr>
        </p:nvSpPr>
        <p:spPr>
          <a:xfrm>
            <a:off x="676500" y="2567250"/>
            <a:ext cx="1947900" cy="642300"/>
          </a:xfrm>
          <a:prstGeom prst="rect">
            <a:avLst/>
          </a:prstGeom>
          <a:solidFill>
            <a:schemeClr val="accent6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526" name="Google Shape;526;p57"/>
          <p:cNvSpPr txBox="1">
            <a:spLocks noGrp="1"/>
          </p:cNvSpPr>
          <p:nvPr>
            <p:ph type="body" idx="7"/>
          </p:nvPr>
        </p:nvSpPr>
        <p:spPr>
          <a:xfrm>
            <a:off x="2624325" y="2567250"/>
            <a:ext cx="1947900" cy="642300"/>
          </a:xfrm>
          <a:prstGeom prst="rect">
            <a:avLst/>
          </a:prstGeom>
          <a:solidFill>
            <a:schemeClr val="accent6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527" name="Google Shape;527;p57"/>
          <p:cNvSpPr txBox="1">
            <a:spLocks noGrp="1"/>
          </p:cNvSpPr>
          <p:nvPr>
            <p:ph type="body" idx="8"/>
          </p:nvPr>
        </p:nvSpPr>
        <p:spPr>
          <a:xfrm>
            <a:off x="4572000" y="2567250"/>
            <a:ext cx="1947900" cy="642300"/>
          </a:xfrm>
          <a:prstGeom prst="rect">
            <a:avLst/>
          </a:prstGeom>
          <a:solidFill>
            <a:schemeClr val="accent6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528" name="Google Shape;528;p57"/>
          <p:cNvSpPr txBox="1">
            <a:spLocks noGrp="1"/>
          </p:cNvSpPr>
          <p:nvPr>
            <p:ph type="body" idx="9"/>
          </p:nvPr>
        </p:nvSpPr>
        <p:spPr>
          <a:xfrm>
            <a:off x="6519675" y="2567250"/>
            <a:ext cx="1947900" cy="642300"/>
          </a:xfrm>
          <a:prstGeom prst="rect">
            <a:avLst/>
          </a:prstGeom>
          <a:solidFill>
            <a:schemeClr val="accent6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529" name="Google Shape;529;p57"/>
          <p:cNvSpPr txBox="1">
            <a:spLocks noGrp="1"/>
          </p:cNvSpPr>
          <p:nvPr>
            <p:ph type="body" idx="13"/>
          </p:nvPr>
        </p:nvSpPr>
        <p:spPr>
          <a:xfrm>
            <a:off x="676500" y="3209939"/>
            <a:ext cx="1947900" cy="642300"/>
          </a:xfrm>
          <a:prstGeom prst="rect">
            <a:avLst/>
          </a:prstGeom>
          <a:solidFill>
            <a:srgbClr val="E0E1E9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530" name="Google Shape;530;p57"/>
          <p:cNvSpPr txBox="1">
            <a:spLocks noGrp="1"/>
          </p:cNvSpPr>
          <p:nvPr>
            <p:ph type="body" idx="14"/>
          </p:nvPr>
        </p:nvSpPr>
        <p:spPr>
          <a:xfrm>
            <a:off x="2624325" y="3209939"/>
            <a:ext cx="1947900" cy="642300"/>
          </a:xfrm>
          <a:prstGeom prst="rect">
            <a:avLst/>
          </a:prstGeom>
          <a:solidFill>
            <a:srgbClr val="E0E1E9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531" name="Google Shape;531;p57"/>
          <p:cNvSpPr txBox="1">
            <a:spLocks noGrp="1"/>
          </p:cNvSpPr>
          <p:nvPr>
            <p:ph type="body" idx="15"/>
          </p:nvPr>
        </p:nvSpPr>
        <p:spPr>
          <a:xfrm>
            <a:off x="4572000" y="3209939"/>
            <a:ext cx="1947900" cy="642300"/>
          </a:xfrm>
          <a:prstGeom prst="rect">
            <a:avLst/>
          </a:prstGeom>
          <a:solidFill>
            <a:srgbClr val="E0E1E9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532" name="Google Shape;532;p57"/>
          <p:cNvSpPr txBox="1">
            <a:spLocks noGrp="1"/>
          </p:cNvSpPr>
          <p:nvPr>
            <p:ph type="body" idx="16"/>
          </p:nvPr>
        </p:nvSpPr>
        <p:spPr>
          <a:xfrm>
            <a:off x="6519675" y="3209939"/>
            <a:ext cx="1947900" cy="642300"/>
          </a:xfrm>
          <a:prstGeom prst="rect">
            <a:avLst/>
          </a:prstGeom>
          <a:solidFill>
            <a:srgbClr val="E0E1E9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533" name="Google Shape;533;p57"/>
          <p:cNvSpPr txBox="1">
            <a:spLocks noGrp="1"/>
          </p:cNvSpPr>
          <p:nvPr>
            <p:ph type="body" idx="17"/>
          </p:nvPr>
        </p:nvSpPr>
        <p:spPr>
          <a:xfrm>
            <a:off x="676500" y="3849625"/>
            <a:ext cx="1947900" cy="642300"/>
          </a:xfrm>
          <a:prstGeom prst="rect">
            <a:avLst/>
          </a:prstGeom>
          <a:solidFill>
            <a:schemeClr val="accent6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534" name="Google Shape;534;p57"/>
          <p:cNvSpPr txBox="1">
            <a:spLocks noGrp="1"/>
          </p:cNvSpPr>
          <p:nvPr>
            <p:ph type="body" idx="18"/>
          </p:nvPr>
        </p:nvSpPr>
        <p:spPr>
          <a:xfrm>
            <a:off x="2624325" y="3849625"/>
            <a:ext cx="1947900" cy="642300"/>
          </a:xfrm>
          <a:prstGeom prst="rect">
            <a:avLst/>
          </a:prstGeom>
          <a:solidFill>
            <a:schemeClr val="accent6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535" name="Google Shape;535;p57"/>
          <p:cNvSpPr txBox="1">
            <a:spLocks noGrp="1"/>
          </p:cNvSpPr>
          <p:nvPr>
            <p:ph type="body" idx="19"/>
          </p:nvPr>
        </p:nvSpPr>
        <p:spPr>
          <a:xfrm>
            <a:off x="4572000" y="3849625"/>
            <a:ext cx="1947900" cy="642300"/>
          </a:xfrm>
          <a:prstGeom prst="rect">
            <a:avLst/>
          </a:prstGeom>
          <a:solidFill>
            <a:schemeClr val="accent6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536" name="Google Shape;536;p57"/>
          <p:cNvSpPr txBox="1">
            <a:spLocks noGrp="1"/>
          </p:cNvSpPr>
          <p:nvPr>
            <p:ph type="body" idx="20"/>
          </p:nvPr>
        </p:nvSpPr>
        <p:spPr>
          <a:xfrm>
            <a:off x="6519675" y="3849625"/>
            <a:ext cx="1947900" cy="642300"/>
          </a:xfrm>
          <a:prstGeom prst="rect">
            <a:avLst/>
          </a:prstGeom>
          <a:solidFill>
            <a:schemeClr val="accent6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537" name="Google Shape;537;p57"/>
          <p:cNvSpPr txBox="1">
            <a:spLocks noGrp="1"/>
          </p:cNvSpPr>
          <p:nvPr>
            <p:ph type="title"/>
          </p:nvPr>
        </p:nvSpPr>
        <p:spPr>
          <a:xfrm>
            <a:off x="676650" y="0"/>
            <a:ext cx="7790400" cy="12882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Sections Table - White">
  <p:cSld name="CUSTOM_4_2_4_1">
    <p:bg>
      <p:bgPr>
        <a:solidFill>
          <a:schemeClr val="lt1"/>
        </a:solidFill>
        <a:effectLst/>
      </p:bgPr>
    </p:bg>
    <p:spTree>
      <p:nvGrpSpPr>
        <p:cNvPr id="1" name="Shape 5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9" name="Google Shape;539;p58"/>
          <p:cNvSpPr txBox="1">
            <a:spLocks noGrp="1"/>
          </p:cNvSpPr>
          <p:nvPr>
            <p:ph type="subTitle" idx="1"/>
          </p:nvPr>
        </p:nvSpPr>
        <p:spPr>
          <a:xfrm>
            <a:off x="676650" y="1289300"/>
            <a:ext cx="7790400" cy="320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40" name="Google Shape;540;p58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541" name="Google Shape;541;p58"/>
          <p:cNvPicPr preferRelativeResize="0"/>
          <p:nvPr/>
        </p:nvPicPr>
        <p:blipFill rotWithShape="1">
          <a:blip r:embed="rId2">
            <a:alphaModFix/>
          </a:blip>
          <a:srcRect l="-17483" t="-3620" r="-14268" b="-8462"/>
          <a:stretch/>
        </p:blipFill>
        <p:spPr>
          <a:xfrm>
            <a:off x="8594275" y="4620225"/>
            <a:ext cx="421700" cy="386673"/>
          </a:xfrm>
          <a:prstGeom prst="rect">
            <a:avLst/>
          </a:prstGeom>
          <a:noFill/>
          <a:ln>
            <a:noFill/>
          </a:ln>
        </p:spPr>
      </p:pic>
      <p:sp>
        <p:nvSpPr>
          <p:cNvPr id="542" name="Google Shape;542;p58"/>
          <p:cNvSpPr txBox="1">
            <a:spLocks noGrp="1"/>
          </p:cNvSpPr>
          <p:nvPr>
            <p:ph type="body" idx="2"/>
          </p:nvPr>
        </p:nvSpPr>
        <p:spPr>
          <a:xfrm>
            <a:off x="676500" y="1929375"/>
            <a:ext cx="1947900" cy="642300"/>
          </a:xfrm>
          <a:prstGeom prst="rect">
            <a:avLst/>
          </a:prstGeom>
          <a:solidFill>
            <a:srgbClr val="E0E1E9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543" name="Google Shape;543;p58"/>
          <p:cNvSpPr txBox="1">
            <a:spLocks noGrp="1"/>
          </p:cNvSpPr>
          <p:nvPr>
            <p:ph type="body" idx="3"/>
          </p:nvPr>
        </p:nvSpPr>
        <p:spPr>
          <a:xfrm>
            <a:off x="2624325" y="1929375"/>
            <a:ext cx="1947900" cy="642300"/>
          </a:xfrm>
          <a:prstGeom prst="rect">
            <a:avLst/>
          </a:prstGeom>
          <a:solidFill>
            <a:srgbClr val="E0E1E9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544" name="Google Shape;544;p58"/>
          <p:cNvSpPr txBox="1">
            <a:spLocks noGrp="1"/>
          </p:cNvSpPr>
          <p:nvPr>
            <p:ph type="body" idx="4"/>
          </p:nvPr>
        </p:nvSpPr>
        <p:spPr>
          <a:xfrm>
            <a:off x="4572000" y="1929375"/>
            <a:ext cx="1947900" cy="642300"/>
          </a:xfrm>
          <a:prstGeom prst="rect">
            <a:avLst/>
          </a:prstGeom>
          <a:solidFill>
            <a:srgbClr val="E0E1E9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545" name="Google Shape;545;p58"/>
          <p:cNvSpPr txBox="1">
            <a:spLocks noGrp="1"/>
          </p:cNvSpPr>
          <p:nvPr>
            <p:ph type="body" idx="5"/>
          </p:nvPr>
        </p:nvSpPr>
        <p:spPr>
          <a:xfrm>
            <a:off x="6519675" y="1929375"/>
            <a:ext cx="1947900" cy="642300"/>
          </a:xfrm>
          <a:prstGeom prst="rect">
            <a:avLst/>
          </a:prstGeom>
          <a:solidFill>
            <a:srgbClr val="E0E1E9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546" name="Google Shape;546;p58"/>
          <p:cNvSpPr txBox="1">
            <a:spLocks noGrp="1"/>
          </p:cNvSpPr>
          <p:nvPr>
            <p:ph type="body" idx="6"/>
          </p:nvPr>
        </p:nvSpPr>
        <p:spPr>
          <a:xfrm>
            <a:off x="676500" y="2567250"/>
            <a:ext cx="1947900" cy="642300"/>
          </a:xfrm>
          <a:prstGeom prst="rect">
            <a:avLst/>
          </a:prstGeom>
          <a:solidFill>
            <a:schemeClr val="accent6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547" name="Google Shape;547;p58"/>
          <p:cNvSpPr txBox="1">
            <a:spLocks noGrp="1"/>
          </p:cNvSpPr>
          <p:nvPr>
            <p:ph type="body" idx="7"/>
          </p:nvPr>
        </p:nvSpPr>
        <p:spPr>
          <a:xfrm>
            <a:off x="2624325" y="2567250"/>
            <a:ext cx="1947900" cy="642300"/>
          </a:xfrm>
          <a:prstGeom prst="rect">
            <a:avLst/>
          </a:prstGeom>
          <a:solidFill>
            <a:schemeClr val="accent6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548" name="Google Shape;548;p58"/>
          <p:cNvSpPr txBox="1">
            <a:spLocks noGrp="1"/>
          </p:cNvSpPr>
          <p:nvPr>
            <p:ph type="body" idx="8"/>
          </p:nvPr>
        </p:nvSpPr>
        <p:spPr>
          <a:xfrm>
            <a:off x="4572000" y="2567250"/>
            <a:ext cx="1947900" cy="642300"/>
          </a:xfrm>
          <a:prstGeom prst="rect">
            <a:avLst/>
          </a:prstGeom>
          <a:solidFill>
            <a:schemeClr val="accent6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549" name="Google Shape;549;p58"/>
          <p:cNvSpPr txBox="1">
            <a:spLocks noGrp="1"/>
          </p:cNvSpPr>
          <p:nvPr>
            <p:ph type="body" idx="9"/>
          </p:nvPr>
        </p:nvSpPr>
        <p:spPr>
          <a:xfrm>
            <a:off x="6519675" y="2567250"/>
            <a:ext cx="1947900" cy="642300"/>
          </a:xfrm>
          <a:prstGeom prst="rect">
            <a:avLst/>
          </a:prstGeom>
          <a:solidFill>
            <a:schemeClr val="accent6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550" name="Google Shape;550;p58"/>
          <p:cNvSpPr txBox="1">
            <a:spLocks noGrp="1"/>
          </p:cNvSpPr>
          <p:nvPr>
            <p:ph type="body" idx="13"/>
          </p:nvPr>
        </p:nvSpPr>
        <p:spPr>
          <a:xfrm>
            <a:off x="676500" y="3209939"/>
            <a:ext cx="1947900" cy="642300"/>
          </a:xfrm>
          <a:prstGeom prst="rect">
            <a:avLst/>
          </a:prstGeom>
          <a:solidFill>
            <a:srgbClr val="E0E1E9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551" name="Google Shape;551;p58"/>
          <p:cNvSpPr txBox="1">
            <a:spLocks noGrp="1"/>
          </p:cNvSpPr>
          <p:nvPr>
            <p:ph type="body" idx="14"/>
          </p:nvPr>
        </p:nvSpPr>
        <p:spPr>
          <a:xfrm>
            <a:off x="2624325" y="3209939"/>
            <a:ext cx="1947900" cy="642300"/>
          </a:xfrm>
          <a:prstGeom prst="rect">
            <a:avLst/>
          </a:prstGeom>
          <a:solidFill>
            <a:srgbClr val="E0E1E9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552" name="Google Shape;552;p58"/>
          <p:cNvSpPr txBox="1">
            <a:spLocks noGrp="1"/>
          </p:cNvSpPr>
          <p:nvPr>
            <p:ph type="body" idx="15"/>
          </p:nvPr>
        </p:nvSpPr>
        <p:spPr>
          <a:xfrm>
            <a:off x="4572000" y="3209939"/>
            <a:ext cx="1947900" cy="642300"/>
          </a:xfrm>
          <a:prstGeom prst="rect">
            <a:avLst/>
          </a:prstGeom>
          <a:solidFill>
            <a:srgbClr val="E0E1E9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553" name="Google Shape;553;p58"/>
          <p:cNvSpPr txBox="1">
            <a:spLocks noGrp="1"/>
          </p:cNvSpPr>
          <p:nvPr>
            <p:ph type="body" idx="16"/>
          </p:nvPr>
        </p:nvSpPr>
        <p:spPr>
          <a:xfrm>
            <a:off x="6519675" y="3209939"/>
            <a:ext cx="1947900" cy="642300"/>
          </a:xfrm>
          <a:prstGeom prst="rect">
            <a:avLst/>
          </a:prstGeom>
          <a:solidFill>
            <a:srgbClr val="E0E1E9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554" name="Google Shape;554;p58"/>
          <p:cNvSpPr txBox="1">
            <a:spLocks noGrp="1"/>
          </p:cNvSpPr>
          <p:nvPr>
            <p:ph type="body" idx="17"/>
          </p:nvPr>
        </p:nvSpPr>
        <p:spPr>
          <a:xfrm>
            <a:off x="676500" y="3849625"/>
            <a:ext cx="1947900" cy="642300"/>
          </a:xfrm>
          <a:prstGeom prst="rect">
            <a:avLst/>
          </a:prstGeom>
          <a:solidFill>
            <a:schemeClr val="accent6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 b="1">
                <a:solidFill>
                  <a:schemeClr val="accent2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 b="1">
                <a:solidFill>
                  <a:schemeClr val="accent2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555" name="Google Shape;555;p58"/>
          <p:cNvSpPr txBox="1">
            <a:spLocks noGrp="1"/>
          </p:cNvSpPr>
          <p:nvPr>
            <p:ph type="body" idx="18"/>
          </p:nvPr>
        </p:nvSpPr>
        <p:spPr>
          <a:xfrm>
            <a:off x="2624325" y="3849625"/>
            <a:ext cx="1947900" cy="642300"/>
          </a:xfrm>
          <a:prstGeom prst="rect">
            <a:avLst/>
          </a:prstGeom>
          <a:solidFill>
            <a:schemeClr val="accent6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556" name="Google Shape;556;p58"/>
          <p:cNvSpPr txBox="1">
            <a:spLocks noGrp="1"/>
          </p:cNvSpPr>
          <p:nvPr>
            <p:ph type="body" idx="19"/>
          </p:nvPr>
        </p:nvSpPr>
        <p:spPr>
          <a:xfrm>
            <a:off x="4572000" y="3849625"/>
            <a:ext cx="1947900" cy="642300"/>
          </a:xfrm>
          <a:prstGeom prst="rect">
            <a:avLst/>
          </a:prstGeom>
          <a:solidFill>
            <a:schemeClr val="accent6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557" name="Google Shape;557;p58"/>
          <p:cNvSpPr txBox="1">
            <a:spLocks noGrp="1"/>
          </p:cNvSpPr>
          <p:nvPr>
            <p:ph type="body" idx="20"/>
          </p:nvPr>
        </p:nvSpPr>
        <p:spPr>
          <a:xfrm>
            <a:off x="6519675" y="3849625"/>
            <a:ext cx="1947900" cy="642300"/>
          </a:xfrm>
          <a:prstGeom prst="rect">
            <a:avLst/>
          </a:prstGeom>
          <a:solidFill>
            <a:schemeClr val="accent6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137150" rIns="137150" bIns="137150" anchor="t" anchorCtr="0">
            <a:noAutofit/>
          </a:bodyPr>
          <a:lstStyle>
            <a:lvl1pPr marL="457200" lvl="0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 sz="1100">
                <a:solidFill>
                  <a:schemeClr val="accent2"/>
                </a:solidFill>
              </a:defRPr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 sz="1100">
                <a:solidFill>
                  <a:schemeClr val="accent2"/>
                </a:solidFill>
              </a:defRPr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 sz="1100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558" name="Google Shape;558;p58"/>
          <p:cNvSpPr txBox="1">
            <a:spLocks noGrp="1"/>
          </p:cNvSpPr>
          <p:nvPr>
            <p:ph type="title"/>
          </p:nvPr>
        </p:nvSpPr>
        <p:spPr>
          <a:xfrm>
            <a:off x="676650" y="0"/>
            <a:ext cx="7790400" cy="12882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ive Sections Table">
  <p:cSld name="CUSTOM_4_2_4_1_1">
    <p:bg>
      <p:bgPr>
        <a:solidFill>
          <a:schemeClr val="dk1"/>
        </a:solidFill>
        <a:effectLst/>
      </p:bgPr>
    </p:bg>
    <p:spTree>
      <p:nvGrpSpPr>
        <p:cNvPr id="1" name="Shape 5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0" name="Google Shape;560;p59"/>
          <p:cNvSpPr txBox="1">
            <a:spLocks noGrp="1"/>
          </p:cNvSpPr>
          <p:nvPr>
            <p:ph type="body" idx="1"/>
          </p:nvPr>
        </p:nvSpPr>
        <p:spPr>
          <a:xfrm>
            <a:off x="676500" y="1289300"/>
            <a:ext cx="2596800" cy="642300"/>
          </a:xfrm>
          <a:prstGeom prst="rect">
            <a:avLst/>
          </a:prstGeom>
          <a:solidFill>
            <a:schemeClr val="accent1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61" name="Google Shape;561;p59"/>
          <p:cNvSpPr txBox="1">
            <a:spLocks noGrp="1"/>
          </p:cNvSpPr>
          <p:nvPr>
            <p:ph type="body" idx="2"/>
          </p:nvPr>
        </p:nvSpPr>
        <p:spPr>
          <a:xfrm>
            <a:off x="3273550" y="1289300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562" name="Google Shape;562;p59"/>
          <p:cNvSpPr txBox="1">
            <a:spLocks noGrp="1"/>
          </p:cNvSpPr>
          <p:nvPr>
            <p:ph type="body" idx="3"/>
          </p:nvPr>
        </p:nvSpPr>
        <p:spPr>
          <a:xfrm>
            <a:off x="4571875" y="1289300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563" name="Google Shape;563;p59"/>
          <p:cNvSpPr txBox="1">
            <a:spLocks noGrp="1"/>
          </p:cNvSpPr>
          <p:nvPr>
            <p:ph type="body" idx="4"/>
          </p:nvPr>
        </p:nvSpPr>
        <p:spPr>
          <a:xfrm>
            <a:off x="5870325" y="1289300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564" name="Google Shape;564;p59"/>
          <p:cNvSpPr txBox="1">
            <a:spLocks noGrp="1"/>
          </p:cNvSpPr>
          <p:nvPr>
            <p:ph type="body" idx="5"/>
          </p:nvPr>
        </p:nvSpPr>
        <p:spPr>
          <a:xfrm>
            <a:off x="7169150" y="1289300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565" name="Google Shape;565;p59"/>
          <p:cNvSpPr txBox="1">
            <a:spLocks noGrp="1"/>
          </p:cNvSpPr>
          <p:nvPr>
            <p:ph type="title"/>
          </p:nvPr>
        </p:nvSpPr>
        <p:spPr>
          <a:xfrm>
            <a:off x="676650" y="0"/>
            <a:ext cx="2596800" cy="12882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None/>
              <a:defRPr sz="23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Open Sans ExtraBold"/>
              <a:buNone/>
              <a:defRPr sz="35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Open Sans ExtraBold"/>
              <a:buNone/>
              <a:defRPr sz="35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Open Sans ExtraBold"/>
              <a:buNone/>
              <a:defRPr sz="35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Open Sans ExtraBold"/>
              <a:buNone/>
              <a:defRPr sz="35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Open Sans ExtraBold"/>
              <a:buNone/>
              <a:defRPr sz="35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Open Sans ExtraBold"/>
              <a:buNone/>
              <a:defRPr sz="35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Open Sans ExtraBold"/>
              <a:buNone/>
              <a:defRPr sz="35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Open Sans ExtraBold"/>
              <a:buNone/>
              <a:defRPr sz="35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566" name="Google Shape;566;p59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567" name="Google Shape;567;p59"/>
          <p:cNvPicPr preferRelativeResize="0"/>
          <p:nvPr/>
        </p:nvPicPr>
        <p:blipFill rotWithShape="1">
          <a:blip r:embed="rId2">
            <a:alphaModFix/>
          </a:blip>
          <a:srcRect l="-14163" t="-10138" r="-17588" b="-6930"/>
          <a:stretch/>
        </p:blipFill>
        <p:spPr>
          <a:xfrm>
            <a:off x="8600225" y="4620825"/>
            <a:ext cx="421700" cy="403876"/>
          </a:xfrm>
          <a:prstGeom prst="rect">
            <a:avLst/>
          </a:prstGeom>
          <a:noFill/>
          <a:ln>
            <a:noFill/>
          </a:ln>
        </p:spPr>
      </p:pic>
      <p:sp>
        <p:nvSpPr>
          <p:cNvPr id="568" name="Google Shape;568;p59"/>
          <p:cNvSpPr txBox="1">
            <a:spLocks noGrp="1"/>
          </p:cNvSpPr>
          <p:nvPr>
            <p:ph type="body" idx="6"/>
          </p:nvPr>
        </p:nvSpPr>
        <p:spPr>
          <a:xfrm>
            <a:off x="676500" y="1929375"/>
            <a:ext cx="2596800" cy="642300"/>
          </a:xfrm>
          <a:prstGeom prst="rect">
            <a:avLst/>
          </a:prstGeom>
          <a:solidFill>
            <a:schemeClr val="accent1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69" name="Google Shape;569;p59"/>
          <p:cNvSpPr txBox="1">
            <a:spLocks noGrp="1"/>
          </p:cNvSpPr>
          <p:nvPr>
            <p:ph type="body" idx="7"/>
          </p:nvPr>
        </p:nvSpPr>
        <p:spPr>
          <a:xfrm>
            <a:off x="3273550" y="1929375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570" name="Google Shape;570;p59"/>
          <p:cNvSpPr txBox="1">
            <a:spLocks noGrp="1"/>
          </p:cNvSpPr>
          <p:nvPr>
            <p:ph type="body" idx="8"/>
          </p:nvPr>
        </p:nvSpPr>
        <p:spPr>
          <a:xfrm>
            <a:off x="4571875" y="1929375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571" name="Google Shape;571;p59"/>
          <p:cNvSpPr txBox="1">
            <a:spLocks noGrp="1"/>
          </p:cNvSpPr>
          <p:nvPr>
            <p:ph type="body" idx="9"/>
          </p:nvPr>
        </p:nvSpPr>
        <p:spPr>
          <a:xfrm>
            <a:off x="5870325" y="1929375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572" name="Google Shape;572;p59"/>
          <p:cNvSpPr txBox="1">
            <a:spLocks noGrp="1"/>
          </p:cNvSpPr>
          <p:nvPr>
            <p:ph type="body" idx="13"/>
          </p:nvPr>
        </p:nvSpPr>
        <p:spPr>
          <a:xfrm>
            <a:off x="7169150" y="1929375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573" name="Google Shape;573;p59"/>
          <p:cNvSpPr txBox="1">
            <a:spLocks noGrp="1"/>
          </p:cNvSpPr>
          <p:nvPr>
            <p:ph type="body" idx="14"/>
          </p:nvPr>
        </p:nvSpPr>
        <p:spPr>
          <a:xfrm>
            <a:off x="676500" y="2567250"/>
            <a:ext cx="2596800" cy="642300"/>
          </a:xfrm>
          <a:prstGeom prst="rect">
            <a:avLst/>
          </a:prstGeom>
          <a:solidFill>
            <a:schemeClr val="accent1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74" name="Google Shape;574;p59"/>
          <p:cNvSpPr txBox="1">
            <a:spLocks noGrp="1"/>
          </p:cNvSpPr>
          <p:nvPr>
            <p:ph type="body" idx="15"/>
          </p:nvPr>
        </p:nvSpPr>
        <p:spPr>
          <a:xfrm>
            <a:off x="3273550" y="2567250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575" name="Google Shape;575;p59"/>
          <p:cNvSpPr txBox="1">
            <a:spLocks noGrp="1"/>
          </p:cNvSpPr>
          <p:nvPr>
            <p:ph type="body" idx="16"/>
          </p:nvPr>
        </p:nvSpPr>
        <p:spPr>
          <a:xfrm>
            <a:off x="4571875" y="2567250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576" name="Google Shape;576;p59"/>
          <p:cNvSpPr txBox="1">
            <a:spLocks noGrp="1"/>
          </p:cNvSpPr>
          <p:nvPr>
            <p:ph type="body" idx="17"/>
          </p:nvPr>
        </p:nvSpPr>
        <p:spPr>
          <a:xfrm>
            <a:off x="5870325" y="2567250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577" name="Google Shape;577;p59"/>
          <p:cNvSpPr txBox="1">
            <a:spLocks noGrp="1"/>
          </p:cNvSpPr>
          <p:nvPr>
            <p:ph type="body" idx="18"/>
          </p:nvPr>
        </p:nvSpPr>
        <p:spPr>
          <a:xfrm>
            <a:off x="7169150" y="2567250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578" name="Google Shape;578;p59"/>
          <p:cNvSpPr txBox="1">
            <a:spLocks noGrp="1"/>
          </p:cNvSpPr>
          <p:nvPr>
            <p:ph type="body" idx="19"/>
          </p:nvPr>
        </p:nvSpPr>
        <p:spPr>
          <a:xfrm>
            <a:off x="676500" y="3209939"/>
            <a:ext cx="2596800" cy="642300"/>
          </a:xfrm>
          <a:prstGeom prst="rect">
            <a:avLst/>
          </a:prstGeom>
          <a:solidFill>
            <a:schemeClr val="accent1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79" name="Google Shape;579;p59"/>
          <p:cNvSpPr txBox="1">
            <a:spLocks noGrp="1"/>
          </p:cNvSpPr>
          <p:nvPr>
            <p:ph type="body" idx="20"/>
          </p:nvPr>
        </p:nvSpPr>
        <p:spPr>
          <a:xfrm>
            <a:off x="3273550" y="3209939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580" name="Google Shape;580;p59"/>
          <p:cNvSpPr txBox="1">
            <a:spLocks noGrp="1"/>
          </p:cNvSpPr>
          <p:nvPr>
            <p:ph type="body" idx="21"/>
          </p:nvPr>
        </p:nvSpPr>
        <p:spPr>
          <a:xfrm>
            <a:off x="4571875" y="3209939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581" name="Google Shape;581;p59"/>
          <p:cNvSpPr txBox="1">
            <a:spLocks noGrp="1"/>
          </p:cNvSpPr>
          <p:nvPr>
            <p:ph type="body" idx="22"/>
          </p:nvPr>
        </p:nvSpPr>
        <p:spPr>
          <a:xfrm>
            <a:off x="5870325" y="3209939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582" name="Google Shape;582;p59"/>
          <p:cNvSpPr txBox="1">
            <a:spLocks noGrp="1"/>
          </p:cNvSpPr>
          <p:nvPr>
            <p:ph type="body" idx="23"/>
          </p:nvPr>
        </p:nvSpPr>
        <p:spPr>
          <a:xfrm>
            <a:off x="7169150" y="3209939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583" name="Google Shape;583;p59"/>
          <p:cNvSpPr txBox="1">
            <a:spLocks noGrp="1"/>
          </p:cNvSpPr>
          <p:nvPr>
            <p:ph type="body" idx="24"/>
          </p:nvPr>
        </p:nvSpPr>
        <p:spPr>
          <a:xfrm>
            <a:off x="676500" y="3845189"/>
            <a:ext cx="2596800" cy="642300"/>
          </a:xfrm>
          <a:prstGeom prst="rect">
            <a:avLst/>
          </a:prstGeom>
          <a:solidFill>
            <a:schemeClr val="accent1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84" name="Google Shape;584;p59"/>
          <p:cNvSpPr txBox="1">
            <a:spLocks noGrp="1"/>
          </p:cNvSpPr>
          <p:nvPr>
            <p:ph type="body" idx="25"/>
          </p:nvPr>
        </p:nvSpPr>
        <p:spPr>
          <a:xfrm>
            <a:off x="3273550" y="3845189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585" name="Google Shape;585;p59"/>
          <p:cNvSpPr txBox="1">
            <a:spLocks noGrp="1"/>
          </p:cNvSpPr>
          <p:nvPr>
            <p:ph type="body" idx="26"/>
          </p:nvPr>
        </p:nvSpPr>
        <p:spPr>
          <a:xfrm>
            <a:off x="4571875" y="3845189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586" name="Google Shape;586;p59"/>
          <p:cNvSpPr txBox="1">
            <a:spLocks noGrp="1"/>
          </p:cNvSpPr>
          <p:nvPr>
            <p:ph type="body" idx="27"/>
          </p:nvPr>
        </p:nvSpPr>
        <p:spPr>
          <a:xfrm>
            <a:off x="5870325" y="3845189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587" name="Google Shape;587;p59"/>
          <p:cNvSpPr txBox="1">
            <a:spLocks noGrp="1"/>
          </p:cNvSpPr>
          <p:nvPr>
            <p:ph type="body" idx="28"/>
          </p:nvPr>
        </p:nvSpPr>
        <p:spPr>
          <a:xfrm>
            <a:off x="7169150" y="3845189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588" name="Google Shape;588;p59"/>
          <p:cNvSpPr txBox="1">
            <a:spLocks noGrp="1"/>
          </p:cNvSpPr>
          <p:nvPr>
            <p:ph type="body" idx="29"/>
          </p:nvPr>
        </p:nvSpPr>
        <p:spPr>
          <a:xfrm>
            <a:off x="3273550" y="648800"/>
            <a:ext cx="1298700" cy="642300"/>
          </a:xfrm>
          <a:prstGeom prst="rect">
            <a:avLst/>
          </a:prstGeom>
          <a:solidFill>
            <a:schemeClr val="accen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89" name="Google Shape;589;p59"/>
          <p:cNvSpPr txBox="1">
            <a:spLocks noGrp="1"/>
          </p:cNvSpPr>
          <p:nvPr>
            <p:ph type="body" idx="30"/>
          </p:nvPr>
        </p:nvSpPr>
        <p:spPr>
          <a:xfrm>
            <a:off x="4571875" y="648800"/>
            <a:ext cx="1298700" cy="642300"/>
          </a:xfrm>
          <a:prstGeom prst="rect">
            <a:avLst/>
          </a:prstGeom>
          <a:solidFill>
            <a:schemeClr val="accen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90" name="Google Shape;590;p59"/>
          <p:cNvSpPr txBox="1">
            <a:spLocks noGrp="1"/>
          </p:cNvSpPr>
          <p:nvPr>
            <p:ph type="body" idx="31"/>
          </p:nvPr>
        </p:nvSpPr>
        <p:spPr>
          <a:xfrm>
            <a:off x="5870325" y="648800"/>
            <a:ext cx="1298700" cy="642300"/>
          </a:xfrm>
          <a:prstGeom prst="rect">
            <a:avLst/>
          </a:prstGeom>
          <a:solidFill>
            <a:schemeClr val="accen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91" name="Google Shape;591;p59"/>
          <p:cNvSpPr txBox="1">
            <a:spLocks noGrp="1"/>
          </p:cNvSpPr>
          <p:nvPr>
            <p:ph type="body" idx="32"/>
          </p:nvPr>
        </p:nvSpPr>
        <p:spPr>
          <a:xfrm>
            <a:off x="7169150" y="648800"/>
            <a:ext cx="1298700" cy="642300"/>
          </a:xfrm>
          <a:prstGeom prst="rect">
            <a:avLst/>
          </a:prstGeom>
          <a:solidFill>
            <a:schemeClr val="accen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ive Sections Table - Blue">
  <p:cSld name="CUSTOM_4_2_4_1_1_1">
    <p:bg>
      <p:bgPr>
        <a:solidFill>
          <a:schemeClr val="accent2"/>
        </a:solidFill>
        <a:effectLst/>
      </p:bgPr>
    </p:bg>
    <p:spTree>
      <p:nvGrpSpPr>
        <p:cNvPr id="1" name="Shape 5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" name="Google Shape;593;p60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594" name="Google Shape;594;p60"/>
          <p:cNvPicPr preferRelativeResize="0"/>
          <p:nvPr/>
        </p:nvPicPr>
        <p:blipFill rotWithShape="1">
          <a:blip r:embed="rId2">
            <a:alphaModFix/>
          </a:blip>
          <a:srcRect l="-14163" t="-10138" r="-17588" b="-6930"/>
          <a:stretch/>
        </p:blipFill>
        <p:spPr>
          <a:xfrm>
            <a:off x="8600225" y="4620825"/>
            <a:ext cx="421700" cy="403876"/>
          </a:xfrm>
          <a:prstGeom prst="rect">
            <a:avLst/>
          </a:prstGeom>
          <a:noFill/>
          <a:ln>
            <a:noFill/>
          </a:ln>
        </p:spPr>
      </p:pic>
      <p:sp>
        <p:nvSpPr>
          <p:cNvPr id="595" name="Google Shape;595;p60"/>
          <p:cNvSpPr txBox="1">
            <a:spLocks noGrp="1"/>
          </p:cNvSpPr>
          <p:nvPr>
            <p:ph type="body" idx="1"/>
          </p:nvPr>
        </p:nvSpPr>
        <p:spPr>
          <a:xfrm>
            <a:off x="676500" y="1289300"/>
            <a:ext cx="2596800" cy="642300"/>
          </a:xfrm>
          <a:prstGeom prst="rect">
            <a:avLst/>
          </a:prstGeom>
          <a:solidFill>
            <a:srgbClr val="368FC7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96" name="Google Shape;596;p60"/>
          <p:cNvSpPr txBox="1">
            <a:spLocks noGrp="1"/>
          </p:cNvSpPr>
          <p:nvPr>
            <p:ph type="body" idx="2"/>
          </p:nvPr>
        </p:nvSpPr>
        <p:spPr>
          <a:xfrm>
            <a:off x="3273550" y="1289300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597" name="Google Shape;597;p60"/>
          <p:cNvSpPr txBox="1">
            <a:spLocks noGrp="1"/>
          </p:cNvSpPr>
          <p:nvPr>
            <p:ph type="body" idx="3"/>
          </p:nvPr>
        </p:nvSpPr>
        <p:spPr>
          <a:xfrm>
            <a:off x="4571875" y="1289300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598" name="Google Shape;598;p60"/>
          <p:cNvSpPr txBox="1">
            <a:spLocks noGrp="1"/>
          </p:cNvSpPr>
          <p:nvPr>
            <p:ph type="body" idx="4"/>
          </p:nvPr>
        </p:nvSpPr>
        <p:spPr>
          <a:xfrm>
            <a:off x="5870325" y="1289300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599" name="Google Shape;599;p60"/>
          <p:cNvSpPr txBox="1">
            <a:spLocks noGrp="1"/>
          </p:cNvSpPr>
          <p:nvPr>
            <p:ph type="body" idx="5"/>
          </p:nvPr>
        </p:nvSpPr>
        <p:spPr>
          <a:xfrm>
            <a:off x="7169150" y="1289300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00" name="Google Shape;600;p60"/>
          <p:cNvSpPr txBox="1">
            <a:spLocks noGrp="1"/>
          </p:cNvSpPr>
          <p:nvPr>
            <p:ph type="body" idx="6"/>
          </p:nvPr>
        </p:nvSpPr>
        <p:spPr>
          <a:xfrm>
            <a:off x="676500" y="1929375"/>
            <a:ext cx="2596800" cy="642300"/>
          </a:xfrm>
          <a:prstGeom prst="rect">
            <a:avLst/>
          </a:prstGeom>
          <a:solidFill>
            <a:srgbClr val="368FC7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01" name="Google Shape;601;p60"/>
          <p:cNvSpPr txBox="1">
            <a:spLocks noGrp="1"/>
          </p:cNvSpPr>
          <p:nvPr>
            <p:ph type="body" idx="7"/>
          </p:nvPr>
        </p:nvSpPr>
        <p:spPr>
          <a:xfrm>
            <a:off x="3273550" y="1929375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02" name="Google Shape;602;p60"/>
          <p:cNvSpPr txBox="1">
            <a:spLocks noGrp="1"/>
          </p:cNvSpPr>
          <p:nvPr>
            <p:ph type="body" idx="8"/>
          </p:nvPr>
        </p:nvSpPr>
        <p:spPr>
          <a:xfrm>
            <a:off x="4571875" y="1929375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03" name="Google Shape;603;p60"/>
          <p:cNvSpPr txBox="1">
            <a:spLocks noGrp="1"/>
          </p:cNvSpPr>
          <p:nvPr>
            <p:ph type="body" idx="9"/>
          </p:nvPr>
        </p:nvSpPr>
        <p:spPr>
          <a:xfrm>
            <a:off x="5870325" y="1929375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04" name="Google Shape;604;p60"/>
          <p:cNvSpPr txBox="1">
            <a:spLocks noGrp="1"/>
          </p:cNvSpPr>
          <p:nvPr>
            <p:ph type="body" idx="13"/>
          </p:nvPr>
        </p:nvSpPr>
        <p:spPr>
          <a:xfrm>
            <a:off x="7169150" y="1929375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05" name="Google Shape;605;p60"/>
          <p:cNvSpPr txBox="1">
            <a:spLocks noGrp="1"/>
          </p:cNvSpPr>
          <p:nvPr>
            <p:ph type="body" idx="14"/>
          </p:nvPr>
        </p:nvSpPr>
        <p:spPr>
          <a:xfrm>
            <a:off x="676500" y="2567250"/>
            <a:ext cx="2596800" cy="642300"/>
          </a:xfrm>
          <a:prstGeom prst="rect">
            <a:avLst/>
          </a:prstGeom>
          <a:solidFill>
            <a:srgbClr val="368FC7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06" name="Google Shape;606;p60"/>
          <p:cNvSpPr txBox="1">
            <a:spLocks noGrp="1"/>
          </p:cNvSpPr>
          <p:nvPr>
            <p:ph type="body" idx="15"/>
          </p:nvPr>
        </p:nvSpPr>
        <p:spPr>
          <a:xfrm>
            <a:off x="3273550" y="2567250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07" name="Google Shape;607;p60"/>
          <p:cNvSpPr txBox="1">
            <a:spLocks noGrp="1"/>
          </p:cNvSpPr>
          <p:nvPr>
            <p:ph type="body" idx="16"/>
          </p:nvPr>
        </p:nvSpPr>
        <p:spPr>
          <a:xfrm>
            <a:off x="4571875" y="2567250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08" name="Google Shape;608;p60"/>
          <p:cNvSpPr txBox="1">
            <a:spLocks noGrp="1"/>
          </p:cNvSpPr>
          <p:nvPr>
            <p:ph type="body" idx="17"/>
          </p:nvPr>
        </p:nvSpPr>
        <p:spPr>
          <a:xfrm>
            <a:off x="5870325" y="2567250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09" name="Google Shape;609;p60"/>
          <p:cNvSpPr txBox="1">
            <a:spLocks noGrp="1"/>
          </p:cNvSpPr>
          <p:nvPr>
            <p:ph type="body" idx="18"/>
          </p:nvPr>
        </p:nvSpPr>
        <p:spPr>
          <a:xfrm>
            <a:off x="7169150" y="2567250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10" name="Google Shape;610;p60"/>
          <p:cNvSpPr txBox="1">
            <a:spLocks noGrp="1"/>
          </p:cNvSpPr>
          <p:nvPr>
            <p:ph type="body" idx="19"/>
          </p:nvPr>
        </p:nvSpPr>
        <p:spPr>
          <a:xfrm>
            <a:off x="676500" y="3209939"/>
            <a:ext cx="2596800" cy="642300"/>
          </a:xfrm>
          <a:prstGeom prst="rect">
            <a:avLst/>
          </a:prstGeom>
          <a:solidFill>
            <a:srgbClr val="368FC7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11" name="Google Shape;611;p60"/>
          <p:cNvSpPr txBox="1">
            <a:spLocks noGrp="1"/>
          </p:cNvSpPr>
          <p:nvPr>
            <p:ph type="body" idx="20"/>
          </p:nvPr>
        </p:nvSpPr>
        <p:spPr>
          <a:xfrm>
            <a:off x="3273550" y="3209939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12" name="Google Shape;612;p60"/>
          <p:cNvSpPr txBox="1">
            <a:spLocks noGrp="1"/>
          </p:cNvSpPr>
          <p:nvPr>
            <p:ph type="body" idx="21"/>
          </p:nvPr>
        </p:nvSpPr>
        <p:spPr>
          <a:xfrm>
            <a:off x="4571875" y="3209939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13" name="Google Shape;613;p60"/>
          <p:cNvSpPr txBox="1">
            <a:spLocks noGrp="1"/>
          </p:cNvSpPr>
          <p:nvPr>
            <p:ph type="body" idx="22"/>
          </p:nvPr>
        </p:nvSpPr>
        <p:spPr>
          <a:xfrm>
            <a:off x="5870325" y="3209939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14" name="Google Shape;614;p60"/>
          <p:cNvSpPr txBox="1">
            <a:spLocks noGrp="1"/>
          </p:cNvSpPr>
          <p:nvPr>
            <p:ph type="body" idx="23"/>
          </p:nvPr>
        </p:nvSpPr>
        <p:spPr>
          <a:xfrm>
            <a:off x="7169150" y="3209939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15" name="Google Shape;615;p60"/>
          <p:cNvSpPr txBox="1">
            <a:spLocks noGrp="1"/>
          </p:cNvSpPr>
          <p:nvPr>
            <p:ph type="body" idx="24"/>
          </p:nvPr>
        </p:nvSpPr>
        <p:spPr>
          <a:xfrm>
            <a:off x="676500" y="3845189"/>
            <a:ext cx="2596800" cy="642300"/>
          </a:xfrm>
          <a:prstGeom prst="rect">
            <a:avLst/>
          </a:prstGeom>
          <a:solidFill>
            <a:srgbClr val="368FC7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16" name="Google Shape;616;p60"/>
          <p:cNvSpPr txBox="1">
            <a:spLocks noGrp="1"/>
          </p:cNvSpPr>
          <p:nvPr>
            <p:ph type="body" idx="25"/>
          </p:nvPr>
        </p:nvSpPr>
        <p:spPr>
          <a:xfrm>
            <a:off x="3273550" y="3845189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17" name="Google Shape;617;p60"/>
          <p:cNvSpPr txBox="1">
            <a:spLocks noGrp="1"/>
          </p:cNvSpPr>
          <p:nvPr>
            <p:ph type="body" idx="26"/>
          </p:nvPr>
        </p:nvSpPr>
        <p:spPr>
          <a:xfrm>
            <a:off x="4571875" y="3845189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18" name="Google Shape;618;p60"/>
          <p:cNvSpPr txBox="1">
            <a:spLocks noGrp="1"/>
          </p:cNvSpPr>
          <p:nvPr>
            <p:ph type="body" idx="27"/>
          </p:nvPr>
        </p:nvSpPr>
        <p:spPr>
          <a:xfrm>
            <a:off x="5870325" y="3845189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19" name="Google Shape;619;p60"/>
          <p:cNvSpPr txBox="1">
            <a:spLocks noGrp="1"/>
          </p:cNvSpPr>
          <p:nvPr>
            <p:ph type="body" idx="28"/>
          </p:nvPr>
        </p:nvSpPr>
        <p:spPr>
          <a:xfrm>
            <a:off x="7169150" y="3845189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20" name="Google Shape;620;p60"/>
          <p:cNvSpPr txBox="1">
            <a:spLocks noGrp="1"/>
          </p:cNvSpPr>
          <p:nvPr>
            <p:ph type="body" idx="29"/>
          </p:nvPr>
        </p:nvSpPr>
        <p:spPr>
          <a:xfrm>
            <a:off x="3273550" y="648800"/>
            <a:ext cx="1298700" cy="642300"/>
          </a:xfrm>
          <a:prstGeom prst="rect">
            <a:avLst/>
          </a:prstGeom>
          <a:solidFill>
            <a:srgbClr val="6CB7E2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21" name="Google Shape;621;p60"/>
          <p:cNvSpPr txBox="1">
            <a:spLocks noGrp="1"/>
          </p:cNvSpPr>
          <p:nvPr>
            <p:ph type="body" idx="30"/>
          </p:nvPr>
        </p:nvSpPr>
        <p:spPr>
          <a:xfrm>
            <a:off x="4571875" y="648800"/>
            <a:ext cx="1298700" cy="642300"/>
          </a:xfrm>
          <a:prstGeom prst="rect">
            <a:avLst/>
          </a:prstGeom>
          <a:solidFill>
            <a:srgbClr val="6CB7E2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22" name="Google Shape;622;p60"/>
          <p:cNvSpPr txBox="1">
            <a:spLocks noGrp="1"/>
          </p:cNvSpPr>
          <p:nvPr>
            <p:ph type="body" idx="31"/>
          </p:nvPr>
        </p:nvSpPr>
        <p:spPr>
          <a:xfrm>
            <a:off x="5870325" y="648800"/>
            <a:ext cx="1298700" cy="642300"/>
          </a:xfrm>
          <a:prstGeom prst="rect">
            <a:avLst/>
          </a:prstGeom>
          <a:solidFill>
            <a:srgbClr val="6CB7E2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23" name="Google Shape;623;p60"/>
          <p:cNvSpPr txBox="1">
            <a:spLocks noGrp="1"/>
          </p:cNvSpPr>
          <p:nvPr>
            <p:ph type="body" idx="32"/>
          </p:nvPr>
        </p:nvSpPr>
        <p:spPr>
          <a:xfrm>
            <a:off x="7169150" y="648800"/>
            <a:ext cx="1298700" cy="642300"/>
          </a:xfrm>
          <a:prstGeom prst="rect">
            <a:avLst/>
          </a:prstGeom>
          <a:solidFill>
            <a:srgbClr val="6CB7E2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24" name="Google Shape;624;p60"/>
          <p:cNvSpPr txBox="1">
            <a:spLocks noGrp="1"/>
          </p:cNvSpPr>
          <p:nvPr>
            <p:ph type="title"/>
          </p:nvPr>
        </p:nvSpPr>
        <p:spPr>
          <a:xfrm>
            <a:off x="676650" y="0"/>
            <a:ext cx="2596800" cy="12882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None/>
              <a:defRPr sz="23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Open Sans ExtraBold"/>
              <a:buNone/>
              <a:defRPr sz="35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Open Sans ExtraBold"/>
              <a:buNone/>
              <a:defRPr sz="35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Open Sans ExtraBold"/>
              <a:buNone/>
              <a:defRPr sz="35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Open Sans ExtraBold"/>
              <a:buNone/>
              <a:defRPr sz="35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Open Sans ExtraBold"/>
              <a:buNone/>
              <a:defRPr sz="35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Open Sans ExtraBold"/>
              <a:buNone/>
              <a:defRPr sz="35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Open Sans ExtraBold"/>
              <a:buNone/>
              <a:defRPr sz="35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Open Sans ExtraBold"/>
              <a:buNone/>
              <a:defRPr sz="35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ive Sections Table - Light">
  <p:cSld name="CUSTOM_4_2_4_1_1_1_1">
    <p:bg>
      <p:bgPr>
        <a:solidFill>
          <a:schemeClr val="lt2"/>
        </a:solidFill>
        <a:effectLst/>
      </p:bgPr>
    </p:bg>
    <p:spTree>
      <p:nvGrpSpPr>
        <p:cNvPr id="1" name="Shape 6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6" name="Google Shape;626;p61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627" name="Google Shape;627;p61"/>
          <p:cNvPicPr preferRelativeResize="0"/>
          <p:nvPr/>
        </p:nvPicPr>
        <p:blipFill rotWithShape="1">
          <a:blip r:embed="rId2">
            <a:alphaModFix/>
          </a:blip>
          <a:srcRect l="-17483" t="-3620" r="-14268" b="-8462"/>
          <a:stretch/>
        </p:blipFill>
        <p:spPr>
          <a:xfrm>
            <a:off x="8594275" y="4620225"/>
            <a:ext cx="421700" cy="386673"/>
          </a:xfrm>
          <a:prstGeom prst="rect">
            <a:avLst/>
          </a:prstGeom>
          <a:noFill/>
          <a:ln>
            <a:noFill/>
          </a:ln>
        </p:spPr>
      </p:pic>
      <p:sp>
        <p:nvSpPr>
          <p:cNvPr id="628" name="Google Shape;628;p61"/>
          <p:cNvSpPr txBox="1">
            <a:spLocks noGrp="1"/>
          </p:cNvSpPr>
          <p:nvPr>
            <p:ph type="body" idx="1"/>
          </p:nvPr>
        </p:nvSpPr>
        <p:spPr>
          <a:xfrm>
            <a:off x="676500" y="1289300"/>
            <a:ext cx="2596800" cy="642300"/>
          </a:xfrm>
          <a:prstGeom prst="rect">
            <a:avLst/>
          </a:prstGeom>
          <a:solidFill>
            <a:schemeClr val="accent1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29" name="Google Shape;629;p61"/>
          <p:cNvSpPr txBox="1">
            <a:spLocks noGrp="1"/>
          </p:cNvSpPr>
          <p:nvPr>
            <p:ph type="body" idx="2"/>
          </p:nvPr>
        </p:nvSpPr>
        <p:spPr>
          <a:xfrm>
            <a:off x="3273550" y="1289300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30" name="Google Shape;630;p61"/>
          <p:cNvSpPr txBox="1">
            <a:spLocks noGrp="1"/>
          </p:cNvSpPr>
          <p:nvPr>
            <p:ph type="body" idx="3"/>
          </p:nvPr>
        </p:nvSpPr>
        <p:spPr>
          <a:xfrm>
            <a:off x="4571875" y="1289300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31" name="Google Shape;631;p61"/>
          <p:cNvSpPr txBox="1">
            <a:spLocks noGrp="1"/>
          </p:cNvSpPr>
          <p:nvPr>
            <p:ph type="body" idx="4"/>
          </p:nvPr>
        </p:nvSpPr>
        <p:spPr>
          <a:xfrm>
            <a:off x="5870325" y="1289300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32" name="Google Shape;632;p61"/>
          <p:cNvSpPr txBox="1">
            <a:spLocks noGrp="1"/>
          </p:cNvSpPr>
          <p:nvPr>
            <p:ph type="body" idx="5"/>
          </p:nvPr>
        </p:nvSpPr>
        <p:spPr>
          <a:xfrm>
            <a:off x="7169150" y="1289300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33" name="Google Shape;633;p61"/>
          <p:cNvSpPr txBox="1">
            <a:spLocks noGrp="1"/>
          </p:cNvSpPr>
          <p:nvPr>
            <p:ph type="body" idx="6"/>
          </p:nvPr>
        </p:nvSpPr>
        <p:spPr>
          <a:xfrm>
            <a:off x="676500" y="1929375"/>
            <a:ext cx="2596800" cy="642300"/>
          </a:xfrm>
          <a:prstGeom prst="rect">
            <a:avLst/>
          </a:prstGeom>
          <a:solidFill>
            <a:schemeClr val="accent1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34" name="Google Shape;634;p61"/>
          <p:cNvSpPr txBox="1">
            <a:spLocks noGrp="1"/>
          </p:cNvSpPr>
          <p:nvPr>
            <p:ph type="body" idx="7"/>
          </p:nvPr>
        </p:nvSpPr>
        <p:spPr>
          <a:xfrm>
            <a:off x="3273550" y="1929375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35" name="Google Shape;635;p61"/>
          <p:cNvSpPr txBox="1">
            <a:spLocks noGrp="1"/>
          </p:cNvSpPr>
          <p:nvPr>
            <p:ph type="body" idx="8"/>
          </p:nvPr>
        </p:nvSpPr>
        <p:spPr>
          <a:xfrm>
            <a:off x="4571875" y="1929375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36" name="Google Shape;636;p61"/>
          <p:cNvSpPr txBox="1">
            <a:spLocks noGrp="1"/>
          </p:cNvSpPr>
          <p:nvPr>
            <p:ph type="body" idx="9"/>
          </p:nvPr>
        </p:nvSpPr>
        <p:spPr>
          <a:xfrm>
            <a:off x="5870325" y="1929375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37" name="Google Shape;637;p61"/>
          <p:cNvSpPr txBox="1">
            <a:spLocks noGrp="1"/>
          </p:cNvSpPr>
          <p:nvPr>
            <p:ph type="body" idx="13"/>
          </p:nvPr>
        </p:nvSpPr>
        <p:spPr>
          <a:xfrm>
            <a:off x="7169150" y="1929375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38" name="Google Shape;638;p61"/>
          <p:cNvSpPr txBox="1">
            <a:spLocks noGrp="1"/>
          </p:cNvSpPr>
          <p:nvPr>
            <p:ph type="body" idx="14"/>
          </p:nvPr>
        </p:nvSpPr>
        <p:spPr>
          <a:xfrm>
            <a:off x="676500" y="2567250"/>
            <a:ext cx="2596800" cy="642300"/>
          </a:xfrm>
          <a:prstGeom prst="rect">
            <a:avLst/>
          </a:prstGeom>
          <a:solidFill>
            <a:schemeClr val="accent1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39" name="Google Shape;639;p61"/>
          <p:cNvSpPr txBox="1">
            <a:spLocks noGrp="1"/>
          </p:cNvSpPr>
          <p:nvPr>
            <p:ph type="body" idx="15"/>
          </p:nvPr>
        </p:nvSpPr>
        <p:spPr>
          <a:xfrm>
            <a:off x="3273550" y="2567250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40" name="Google Shape;640;p61"/>
          <p:cNvSpPr txBox="1">
            <a:spLocks noGrp="1"/>
          </p:cNvSpPr>
          <p:nvPr>
            <p:ph type="body" idx="16"/>
          </p:nvPr>
        </p:nvSpPr>
        <p:spPr>
          <a:xfrm>
            <a:off x="4571875" y="2567250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41" name="Google Shape;641;p61"/>
          <p:cNvSpPr txBox="1">
            <a:spLocks noGrp="1"/>
          </p:cNvSpPr>
          <p:nvPr>
            <p:ph type="body" idx="17"/>
          </p:nvPr>
        </p:nvSpPr>
        <p:spPr>
          <a:xfrm>
            <a:off x="5870325" y="2567250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42" name="Google Shape;642;p61"/>
          <p:cNvSpPr txBox="1">
            <a:spLocks noGrp="1"/>
          </p:cNvSpPr>
          <p:nvPr>
            <p:ph type="body" idx="18"/>
          </p:nvPr>
        </p:nvSpPr>
        <p:spPr>
          <a:xfrm>
            <a:off x="7169150" y="2567250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43" name="Google Shape;643;p61"/>
          <p:cNvSpPr txBox="1">
            <a:spLocks noGrp="1"/>
          </p:cNvSpPr>
          <p:nvPr>
            <p:ph type="body" idx="19"/>
          </p:nvPr>
        </p:nvSpPr>
        <p:spPr>
          <a:xfrm>
            <a:off x="676500" y="3209939"/>
            <a:ext cx="2596800" cy="642300"/>
          </a:xfrm>
          <a:prstGeom prst="rect">
            <a:avLst/>
          </a:prstGeom>
          <a:solidFill>
            <a:schemeClr val="accent1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44" name="Google Shape;644;p61"/>
          <p:cNvSpPr txBox="1">
            <a:spLocks noGrp="1"/>
          </p:cNvSpPr>
          <p:nvPr>
            <p:ph type="body" idx="20"/>
          </p:nvPr>
        </p:nvSpPr>
        <p:spPr>
          <a:xfrm>
            <a:off x="3273550" y="3209939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45" name="Google Shape;645;p61"/>
          <p:cNvSpPr txBox="1">
            <a:spLocks noGrp="1"/>
          </p:cNvSpPr>
          <p:nvPr>
            <p:ph type="body" idx="21"/>
          </p:nvPr>
        </p:nvSpPr>
        <p:spPr>
          <a:xfrm>
            <a:off x="4571875" y="3209939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46" name="Google Shape;646;p61"/>
          <p:cNvSpPr txBox="1">
            <a:spLocks noGrp="1"/>
          </p:cNvSpPr>
          <p:nvPr>
            <p:ph type="body" idx="22"/>
          </p:nvPr>
        </p:nvSpPr>
        <p:spPr>
          <a:xfrm>
            <a:off x="5870325" y="3209939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47" name="Google Shape;647;p61"/>
          <p:cNvSpPr txBox="1">
            <a:spLocks noGrp="1"/>
          </p:cNvSpPr>
          <p:nvPr>
            <p:ph type="body" idx="23"/>
          </p:nvPr>
        </p:nvSpPr>
        <p:spPr>
          <a:xfrm>
            <a:off x="7169150" y="3209939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48" name="Google Shape;648;p61"/>
          <p:cNvSpPr txBox="1">
            <a:spLocks noGrp="1"/>
          </p:cNvSpPr>
          <p:nvPr>
            <p:ph type="body" idx="24"/>
          </p:nvPr>
        </p:nvSpPr>
        <p:spPr>
          <a:xfrm>
            <a:off x="676500" y="3845189"/>
            <a:ext cx="2596800" cy="642300"/>
          </a:xfrm>
          <a:prstGeom prst="rect">
            <a:avLst/>
          </a:prstGeom>
          <a:solidFill>
            <a:schemeClr val="accent1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49" name="Google Shape;649;p61"/>
          <p:cNvSpPr txBox="1">
            <a:spLocks noGrp="1"/>
          </p:cNvSpPr>
          <p:nvPr>
            <p:ph type="body" idx="25"/>
          </p:nvPr>
        </p:nvSpPr>
        <p:spPr>
          <a:xfrm>
            <a:off x="3273550" y="3845189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50" name="Google Shape;650;p61"/>
          <p:cNvSpPr txBox="1">
            <a:spLocks noGrp="1"/>
          </p:cNvSpPr>
          <p:nvPr>
            <p:ph type="body" idx="26"/>
          </p:nvPr>
        </p:nvSpPr>
        <p:spPr>
          <a:xfrm>
            <a:off x="4571875" y="3845189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51" name="Google Shape;651;p61"/>
          <p:cNvSpPr txBox="1">
            <a:spLocks noGrp="1"/>
          </p:cNvSpPr>
          <p:nvPr>
            <p:ph type="body" idx="27"/>
          </p:nvPr>
        </p:nvSpPr>
        <p:spPr>
          <a:xfrm>
            <a:off x="5870325" y="3845189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52" name="Google Shape;652;p61"/>
          <p:cNvSpPr txBox="1">
            <a:spLocks noGrp="1"/>
          </p:cNvSpPr>
          <p:nvPr>
            <p:ph type="body" idx="28"/>
          </p:nvPr>
        </p:nvSpPr>
        <p:spPr>
          <a:xfrm>
            <a:off x="7169150" y="3845189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53" name="Google Shape;653;p61"/>
          <p:cNvSpPr txBox="1">
            <a:spLocks noGrp="1"/>
          </p:cNvSpPr>
          <p:nvPr>
            <p:ph type="body" idx="29"/>
          </p:nvPr>
        </p:nvSpPr>
        <p:spPr>
          <a:xfrm>
            <a:off x="3273550" y="648800"/>
            <a:ext cx="1298700" cy="642300"/>
          </a:xfrm>
          <a:prstGeom prst="rect">
            <a:avLst/>
          </a:prstGeom>
          <a:solidFill>
            <a:schemeClr val="accent2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54" name="Google Shape;654;p61"/>
          <p:cNvSpPr txBox="1">
            <a:spLocks noGrp="1"/>
          </p:cNvSpPr>
          <p:nvPr>
            <p:ph type="body" idx="30"/>
          </p:nvPr>
        </p:nvSpPr>
        <p:spPr>
          <a:xfrm>
            <a:off x="4571875" y="648800"/>
            <a:ext cx="1298700" cy="642300"/>
          </a:xfrm>
          <a:prstGeom prst="rect">
            <a:avLst/>
          </a:prstGeom>
          <a:solidFill>
            <a:schemeClr val="accent2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55" name="Google Shape;655;p61"/>
          <p:cNvSpPr txBox="1">
            <a:spLocks noGrp="1"/>
          </p:cNvSpPr>
          <p:nvPr>
            <p:ph type="body" idx="31"/>
          </p:nvPr>
        </p:nvSpPr>
        <p:spPr>
          <a:xfrm>
            <a:off x="5870325" y="648800"/>
            <a:ext cx="1298700" cy="642300"/>
          </a:xfrm>
          <a:prstGeom prst="rect">
            <a:avLst/>
          </a:prstGeom>
          <a:solidFill>
            <a:schemeClr val="accent2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56" name="Google Shape;656;p61"/>
          <p:cNvSpPr txBox="1">
            <a:spLocks noGrp="1"/>
          </p:cNvSpPr>
          <p:nvPr>
            <p:ph type="body" idx="32"/>
          </p:nvPr>
        </p:nvSpPr>
        <p:spPr>
          <a:xfrm>
            <a:off x="7169150" y="648800"/>
            <a:ext cx="1298700" cy="642300"/>
          </a:xfrm>
          <a:prstGeom prst="rect">
            <a:avLst/>
          </a:prstGeom>
          <a:solidFill>
            <a:schemeClr val="accent2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57" name="Google Shape;657;p61"/>
          <p:cNvSpPr txBox="1">
            <a:spLocks noGrp="1"/>
          </p:cNvSpPr>
          <p:nvPr>
            <p:ph type="title"/>
          </p:nvPr>
        </p:nvSpPr>
        <p:spPr>
          <a:xfrm>
            <a:off x="676650" y="0"/>
            <a:ext cx="2596800" cy="12882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300"/>
              <a:buNone/>
              <a:defRPr sz="2300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Font typeface="Open Sans ExtraBold"/>
              <a:buNone/>
              <a:defRPr sz="3500"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Font typeface="Open Sans ExtraBold"/>
              <a:buNone/>
              <a:defRPr sz="3500"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Font typeface="Open Sans ExtraBold"/>
              <a:buNone/>
              <a:defRPr sz="3500"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Font typeface="Open Sans ExtraBold"/>
              <a:buNone/>
              <a:defRPr sz="3500"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Font typeface="Open Sans ExtraBold"/>
              <a:buNone/>
              <a:defRPr sz="3500"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Font typeface="Open Sans ExtraBold"/>
              <a:buNone/>
              <a:defRPr sz="3500"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Font typeface="Open Sans ExtraBold"/>
              <a:buNone/>
              <a:defRPr sz="3500"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Font typeface="Open Sans ExtraBold"/>
              <a:buNone/>
              <a:defRPr sz="3500"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ive Sections Table - White">
  <p:cSld name="CUSTOM_4_2_4_1_1_1_1_1">
    <p:bg>
      <p:bgPr>
        <a:solidFill>
          <a:schemeClr val="lt1"/>
        </a:solidFill>
        <a:effectLst/>
      </p:bgPr>
    </p:bg>
    <p:spTree>
      <p:nvGrpSpPr>
        <p:cNvPr id="1" name="Shape 6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9" name="Google Shape;659;p62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660" name="Google Shape;660;p62"/>
          <p:cNvPicPr preferRelativeResize="0"/>
          <p:nvPr/>
        </p:nvPicPr>
        <p:blipFill rotWithShape="1">
          <a:blip r:embed="rId2">
            <a:alphaModFix/>
          </a:blip>
          <a:srcRect l="-17483" t="-3620" r="-14268" b="-8462"/>
          <a:stretch/>
        </p:blipFill>
        <p:spPr>
          <a:xfrm>
            <a:off x="8594275" y="4620225"/>
            <a:ext cx="421700" cy="386673"/>
          </a:xfrm>
          <a:prstGeom prst="rect">
            <a:avLst/>
          </a:prstGeom>
          <a:noFill/>
          <a:ln>
            <a:noFill/>
          </a:ln>
        </p:spPr>
      </p:pic>
      <p:sp>
        <p:nvSpPr>
          <p:cNvPr id="661" name="Google Shape;661;p62"/>
          <p:cNvSpPr txBox="1">
            <a:spLocks noGrp="1"/>
          </p:cNvSpPr>
          <p:nvPr>
            <p:ph type="body" idx="1"/>
          </p:nvPr>
        </p:nvSpPr>
        <p:spPr>
          <a:xfrm>
            <a:off x="676500" y="1289300"/>
            <a:ext cx="2596800" cy="642300"/>
          </a:xfrm>
          <a:prstGeom prst="rect">
            <a:avLst/>
          </a:prstGeom>
          <a:solidFill>
            <a:schemeClr val="accent1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62" name="Google Shape;662;p62"/>
          <p:cNvSpPr txBox="1">
            <a:spLocks noGrp="1"/>
          </p:cNvSpPr>
          <p:nvPr>
            <p:ph type="body" idx="2"/>
          </p:nvPr>
        </p:nvSpPr>
        <p:spPr>
          <a:xfrm>
            <a:off x="3273550" y="1289300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63" name="Google Shape;663;p62"/>
          <p:cNvSpPr txBox="1">
            <a:spLocks noGrp="1"/>
          </p:cNvSpPr>
          <p:nvPr>
            <p:ph type="body" idx="3"/>
          </p:nvPr>
        </p:nvSpPr>
        <p:spPr>
          <a:xfrm>
            <a:off x="4571875" y="1289300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64" name="Google Shape;664;p62"/>
          <p:cNvSpPr txBox="1">
            <a:spLocks noGrp="1"/>
          </p:cNvSpPr>
          <p:nvPr>
            <p:ph type="body" idx="4"/>
          </p:nvPr>
        </p:nvSpPr>
        <p:spPr>
          <a:xfrm>
            <a:off x="5870325" y="1289300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65" name="Google Shape;665;p62"/>
          <p:cNvSpPr txBox="1">
            <a:spLocks noGrp="1"/>
          </p:cNvSpPr>
          <p:nvPr>
            <p:ph type="body" idx="5"/>
          </p:nvPr>
        </p:nvSpPr>
        <p:spPr>
          <a:xfrm>
            <a:off x="7169150" y="1289300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66" name="Google Shape;666;p62"/>
          <p:cNvSpPr txBox="1">
            <a:spLocks noGrp="1"/>
          </p:cNvSpPr>
          <p:nvPr>
            <p:ph type="body" idx="6"/>
          </p:nvPr>
        </p:nvSpPr>
        <p:spPr>
          <a:xfrm>
            <a:off x="676500" y="1929375"/>
            <a:ext cx="2596800" cy="642300"/>
          </a:xfrm>
          <a:prstGeom prst="rect">
            <a:avLst/>
          </a:prstGeom>
          <a:solidFill>
            <a:schemeClr val="accent1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67" name="Google Shape;667;p62"/>
          <p:cNvSpPr txBox="1">
            <a:spLocks noGrp="1"/>
          </p:cNvSpPr>
          <p:nvPr>
            <p:ph type="body" idx="7"/>
          </p:nvPr>
        </p:nvSpPr>
        <p:spPr>
          <a:xfrm>
            <a:off x="3273550" y="1929375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68" name="Google Shape;668;p62"/>
          <p:cNvSpPr txBox="1">
            <a:spLocks noGrp="1"/>
          </p:cNvSpPr>
          <p:nvPr>
            <p:ph type="body" idx="8"/>
          </p:nvPr>
        </p:nvSpPr>
        <p:spPr>
          <a:xfrm>
            <a:off x="4571875" y="1929375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69" name="Google Shape;669;p62"/>
          <p:cNvSpPr txBox="1">
            <a:spLocks noGrp="1"/>
          </p:cNvSpPr>
          <p:nvPr>
            <p:ph type="body" idx="9"/>
          </p:nvPr>
        </p:nvSpPr>
        <p:spPr>
          <a:xfrm>
            <a:off x="5870325" y="1929375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70" name="Google Shape;670;p62"/>
          <p:cNvSpPr txBox="1">
            <a:spLocks noGrp="1"/>
          </p:cNvSpPr>
          <p:nvPr>
            <p:ph type="body" idx="13"/>
          </p:nvPr>
        </p:nvSpPr>
        <p:spPr>
          <a:xfrm>
            <a:off x="7169150" y="1929375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71" name="Google Shape;671;p62"/>
          <p:cNvSpPr txBox="1">
            <a:spLocks noGrp="1"/>
          </p:cNvSpPr>
          <p:nvPr>
            <p:ph type="body" idx="14"/>
          </p:nvPr>
        </p:nvSpPr>
        <p:spPr>
          <a:xfrm>
            <a:off x="676500" y="2567250"/>
            <a:ext cx="2596800" cy="642300"/>
          </a:xfrm>
          <a:prstGeom prst="rect">
            <a:avLst/>
          </a:prstGeom>
          <a:solidFill>
            <a:schemeClr val="accent1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72" name="Google Shape;672;p62"/>
          <p:cNvSpPr txBox="1">
            <a:spLocks noGrp="1"/>
          </p:cNvSpPr>
          <p:nvPr>
            <p:ph type="body" idx="15"/>
          </p:nvPr>
        </p:nvSpPr>
        <p:spPr>
          <a:xfrm>
            <a:off x="3273550" y="2567250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73" name="Google Shape;673;p62"/>
          <p:cNvSpPr txBox="1">
            <a:spLocks noGrp="1"/>
          </p:cNvSpPr>
          <p:nvPr>
            <p:ph type="body" idx="16"/>
          </p:nvPr>
        </p:nvSpPr>
        <p:spPr>
          <a:xfrm>
            <a:off x="4571875" y="2567250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74" name="Google Shape;674;p62"/>
          <p:cNvSpPr txBox="1">
            <a:spLocks noGrp="1"/>
          </p:cNvSpPr>
          <p:nvPr>
            <p:ph type="body" idx="17"/>
          </p:nvPr>
        </p:nvSpPr>
        <p:spPr>
          <a:xfrm>
            <a:off x="5870325" y="2567250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75" name="Google Shape;675;p62"/>
          <p:cNvSpPr txBox="1">
            <a:spLocks noGrp="1"/>
          </p:cNvSpPr>
          <p:nvPr>
            <p:ph type="body" idx="18"/>
          </p:nvPr>
        </p:nvSpPr>
        <p:spPr>
          <a:xfrm>
            <a:off x="7169150" y="2567250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76" name="Google Shape;676;p62"/>
          <p:cNvSpPr txBox="1">
            <a:spLocks noGrp="1"/>
          </p:cNvSpPr>
          <p:nvPr>
            <p:ph type="body" idx="19"/>
          </p:nvPr>
        </p:nvSpPr>
        <p:spPr>
          <a:xfrm>
            <a:off x="676500" y="3209939"/>
            <a:ext cx="2596800" cy="642300"/>
          </a:xfrm>
          <a:prstGeom prst="rect">
            <a:avLst/>
          </a:prstGeom>
          <a:solidFill>
            <a:schemeClr val="accent1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77" name="Google Shape;677;p62"/>
          <p:cNvSpPr txBox="1">
            <a:spLocks noGrp="1"/>
          </p:cNvSpPr>
          <p:nvPr>
            <p:ph type="body" idx="20"/>
          </p:nvPr>
        </p:nvSpPr>
        <p:spPr>
          <a:xfrm>
            <a:off x="3273550" y="3209939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78" name="Google Shape;678;p62"/>
          <p:cNvSpPr txBox="1">
            <a:spLocks noGrp="1"/>
          </p:cNvSpPr>
          <p:nvPr>
            <p:ph type="body" idx="21"/>
          </p:nvPr>
        </p:nvSpPr>
        <p:spPr>
          <a:xfrm>
            <a:off x="4571875" y="3209939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79" name="Google Shape;679;p62"/>
          <p:cNvSpPr txBox="1">
            <a:spLocks noGrp="1"/>
          </p:cNvSpPr>
          <p:nvPr>
            <p:ph type="body" idx="22"/>
          </p:nvPr>
        </p:nvSpPr>
        <p:spPr>
          <a:xfrm>
            <a:off x="5870325" y="3209939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80" name="Google Shape;680;p62"/>
          <p:cNvSpPr txBox="1">
            <a:spLocks noGrp="1"/>
          </p:cNvSpPr>
          <p:nvPr>
            <p:ph type="body" idx="23"/>
          </p:nvPr>
        </p:nvSpPr>
        <p:spPr>
          <a:xfrm>
            <a:off x="7169150" y="3209939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81" name="Google Shape;681;p62"/>
          <p:cNvSpPr txBox="1">
            <a:spLocks noGrp="1"/>
          </p:cNvSpPr>
          <p:nvPr>
            <p:ph type="body" idx="24"/>
          </p:nvPr>
        </p:nvSpPr>
        <p:spPr>
          <a:xfrm>
            <a:off x="676500" y="3845189"/>
            <a:ext cx="2596800" cy="642300"/>
          </a:xfrm>
          <a:prstGeom prst="rect">
            <a:avLst/>
          </a:prstGeom>
          <a:solidFill>
            <a:schemeClr val="accent1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82" name="Google Shape;682;p62"/>
          <p:cNvSpPr txBox="1">
            <a:spLocks noGrp="1"/>
          </p:cNvSpPr>
          <p:nvPr>
            <p:ph type="body" idx="25"/>
          </p:nvPr>
        </p:nvSpPr>
        <p:spPr>
          <a:xfrm>
            <a:off x="3273550" y="3845189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83" name="Google Shape;683;p62"/>
          <p:cNvSpPr txBox="1">
            <a:spLocks noGrp="1"/>
          </p:cNvSpPr>
          <p:nvPr>
            <p:ph type="body" idx="26"/>
          </p:nvPr>
        </p:nvSpPr>
        <p:spPr>
          <a:xfrm>
            <a:off x="4571875" y="3845189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84" name="Google Shape;684;p62"/>
          <p:cNvSpPr txBox="1">
            <a:spLocks noGrp="1"/>
          </p:cNvSpPr>
          <p:nvPr>
            <p:ph type="body" idx="27"/>
          </p:nvPr>
        </p:nvSpPr>
        <p:spPr>
          <a:xfrm>
            <a:off x="5870325" y="3845189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85" name="Google Shape;685;p62"/>
          <p:cNvSpPr txBox="1">
            <a:spLocks noGrp="1"/>
          </p:cNvSpPr>
          <p:nvPr>
            <p:ph type="body" idx="28"/>
          </p:nvPr>
        </p:nvSpPr>
        <p:spPr>
          <a:xfrm>
            <a:off x="7169150" y="3845189"/>
            <a:ext cx="1298700" cy="642300"/>
          </a:xfrm>
          <a:prstGeom prst="rect">
            <a:avLst/>
          </a:prstGeom>
          <a:solidFill>
            <a:srgbClr val="CFE1EE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  <a:defRPr sz="900"/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686" name="Google Shape;686;p62"/>
          <p:cNvSpPr txBox="1">
            <a:spLocks noGrp="1"/>
          </p:cNvSpPr>
          <p:nvPr>
            <p:ph type="body" idx="29"/>
          </p:nvPr>
        </p:nvSpPr>
        <p:spPr>
          <a:xfrm>
            <a:off x="3273550" y="648800"/>
            <a:ext cx="1298700" cy="642300"/>
          </a:xfrm>
          <a:prstGeom prst="rect">
            <a:avLst/>
          </a:prstGeom>
          <a:solidFill>
            <a:schemeClr val="accent2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87" name="Google Shape;687;p62"/>
          <p:cNvSpPr txBox="1">
            <a:spLocks noGrp="1"/>
          </p:cNvSpPr>
          <p:nvPr>
            <p:ph type="body" idx="30"/>
          </p:nvPr>
        </p:nvSpPr>
        <p:spPr>
          <a:xfrm>
            <a:off x="4571875" y="648800"/>
            <a:ext cx="1298700" cy="642300"/>
          </a:xfrm>
          <a:prstGeom prst="rect">
            <a:avLst/>
          </a:prstGeom>
          <a:solidFill>
            <a:schemeClr val="accent2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88" name="Google Shape;688;p62"/>
          <p:cNvSpPr txBox="1">
            <a:spLocks noGrp="1"/>
          </p:cNvSpPr>
          <p:nvPr>
            <p:ph type="body" idx="31"/>
          </p:nvPr>
        </p:nvSpPr>
        <p:spPr>
          <a:xfrm>
            <a:off x="5870325" y="648800"/>
            <a:ext cx="1298700" cy="642300"/>
          </a:xfrm>
          <a:prstGeom prst="rect">
            <a:avLst/>
          </a:prstGeom>
          <a:solidFill>
            <a:schemeClr val="accent2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89" name="Google Shape;689;p62"/>
          <p:cNvSpPr txBox="1">
            <a:spLocks noGrp="1"/>
          </p:cNvSpPr>
          <p:nvPr>
            <p:ph type="body" idx="32"/>
          </p:nvPr>
        </p:nvSpPr>
        <p:spPr>
          <a:xfrm>
            <a:off x="7169150" y="648800"/>
            <a:ext cx="1298700" cy="642300"/>
          </a:xfrm>
          <a:prstGeom prst="rect">
            <a:avLst/>
          </a:prstGeom>
          <a:solidFill>
            <a:schemeClr val="accent2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1pPr>
            <a:lvl2pPr marL="914400" lvl="1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2pPr>
            <a:lvl3pPr marL="1371600" lvl="2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3pPr>
            <a:lvl4pPr marL="1828800" lvl="3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4pPr>
            <a:lvl5pPr marL="2286000" lvl="4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5pPr>
            <a:lvl6pPr marL="2743200" lvl="5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6pPr>
            <a:lvl7pPr marL="3200400" lvl="6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  <a:defRPr sz="900" b="1">
                <a:solidFill>
                  <a:schemeClr val="lt1"/>
                </a:solidFill>
              </a:defRPr>
            </a:lvl7pPr>
            <a:lvl8pPr marL="3657600" lvl="7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○"/>
              <a:defRPr sz="900" b="1">
                <a:solidFill>
                  <a:schemeClr val="lt1"/>
                </a:solidFill>
              </a:defRPr>
            </a:lvl8pPr>
            <a:lvl9pPr marL="4114800" lvl="8" indent="-28575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■"/>
              <a:defRPr sz="9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90" name="Google Shape;690;p62"/>
          <p:cNvSpPr txBox="1">
            <a:spLocks noGrp="1"/>
          </p:cNvSpPr>
          <p:nvPr>
            <p:ph type="title"/>
          </p:nvPr>
        </p:nvSpPr>
        <p:spPr>
          <a:xfrm>
            <a:off x="676650" y="0"/>
            <a:ext cx="2596800" cy="12882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300"/>
              <a:buNone/>
              <a:defRPr sz="2300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Font typeface="Open Sans ExtraBold"/>
              <a:buNone/>
              <a:defRPr sz="3500"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Font typeface="Open Sans ExtraBold"/>
              <a:buNone/>
              <a:defRPr sz="3500"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Font typeface="Open Sans ExtraBold"/>
              <a:buNone/>
              <a:defRPr sz="3500"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Font typeface="Open Sans ExtraBold"/>
              <a:buNone/>
              <a:defRPr sz="3500"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Font typeface="Open Sans ExtraBold"/>
              <a:buNone/>
              <a:defRPr sz="3500"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Font typeface="Open Sans ExtraBold"/>
              <a:buNone/>
              <a:defRPr sz="3500"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Font typeface="Open Sans ExtraBold"/>
              <a:buNone/>
              <a:defRPr sz="3500"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Font typeface="Open Sans ExtraBold"/>
              <a:buNone/>
              <a:defRPr sz="3500"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 - Light">
  <p:cSld name="CAPTION_ONLY">
    <p:bg>
      <p:bgPr>
        <a:solidFill>
          <a:schemeClr val="lt2"/>
        </a:solidFill>
        <a:effectLst/>
      </p:bgPr>
    </p:bg>
    <p:spTree>
      <p:nvGrpSpPr>
        <p:cNvPr id="1" name="Shape 6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2" name="Google Shape;692;p63"/>
          <p:cNvSpPr txBox="1">
            <a:spLocks noGrp="1"/>
          </p:cNvSpPr>
          <p:nvPr>
            <p:ph type="title"/>
          </p:nvPr>
        </p:nvSpPr>
        <p:spPr>
          <a:xfrm>
            <a:off x="0" y="3863475"/>
            <a:ext cx="3922800" cy="1289400"/>
          </a:xfrm>
          <a:prstGeom prst="rect">
            <a:avLst/>
          </a:prstGeom>
          <a:solidFill>
            <a:schemeClr val="dk1"/>
          </a:solidFill>
        </p:spPr>
        <p:txBody>
          <a:bodyPr spcFirstLastPara="1" wrap="square" lIns="649200" tIns="0" rIns="91425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Open Sans ExtraBold"/>
              <a:buNone/>
              <a:defRPr sz="14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Open Sans ExtraBold"/>
              <a:buNone/>
              <a:defRPr sz="14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Open Sans ExtraBold"/>
              <a:buNone/>
              <a:defRPr sz="14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Open Sans ExtraBold"/>
              <a:buNone/>
              <a:defRPr sz="14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Open Sans ExtraBold"/>
              <a:buNone/>
              <a:defRPr sz="14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Open Sans ExtraBold"/>
              <a:buNone/>
              <a:defRPr sz="14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Open Sans ExtraBold"/>
              <a:buNone/>
              <a:defRPr sz="14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Open Sans ExtraBold"/>
              <a:buNone/>
              <a:defRPr sz="14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693" name="Google Shape;693;p63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694" name="Google Shape;694;p63"/>
          <p:cNvPicPr preferRelativeResize="0"/>
          <p:nvPr/>
        </p:nvPicPr>
        <p:blipFill rotWithShape="1">
          <a:blip r:embed="rId2">
            <a:alphaModFix/>
          </a:blip>
          <a:srcRect l="-17483" t="-3620" r="-14268" b="-8462"/>
          <a:stretch/>
        </p:blipFill>
        <p:spPr>
          <a:xfrm>
            <a:off x="8594275" y="4620225"/>
            <a:ext cx="421700" cy="3866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 1 - White">
  <p:cSld name="CAPTION_ONLY_1">
    <p:bg>
      <p:bgPr>
        <a:solidFill>
          <a:schemeClr val="lt1"/>
        </a:solidFill>
        <a:effectLst/>
      </p:bgPr>
    </p:bg>
    <p:spTree>
      <p:nvGrpSpPr>
        <p:cNvPr id="1" name="Shape 6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" name="Google Shape;696;p64"/>
          <p:cNvSpPr txBox="1">
            <a:spLocks noGrp="1"/>
          </p:cNvSpPr>
          <p:nvPr>
            <p:ph type="title"/>
          </p:nvPr>
        </p:nvSpPr>
        <p:spPr>
          <a:xfrm>
            <a:off x="0" y="3863475"/>
            <a:ext cx="3922800" cy="1289400"/>
          </a:xfrm>
          <a:prstGeom prst="rect">
            <a:avLst/>
          </a:prstGeom>
          <a:solidFill>
            <a:schemeClr val="dk1"/>
          </a:solidFill>
        </p:spPr>
        <p:txBody>
          <a:bodyPr spcFirstLastPara="1" wrap="square" lIns="649200" tIns="0" rIns="91425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Open Sans ExtraBold"/>
              <a:buNone/>
              <a:defRPr sz="14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Open Sans ExtraBold"/>
              <a:buNone/>
              <a:defRPr sz="14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Open Sans ExtraBold"/>
              <a:buNone/>
              <a:defRPr sz="14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Open Sans ExtraBold"/>
              <a:buNone/>
              <a:defRPr sz="14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Open Sans ExtraBold"/>
              <a:buNone/>
              <a:defRPr sz="14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Open Sans ExtraBold"/>
              <a:buNone/>
              <a:defRPr sz="14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Open Sans ExtraBold"/>
              <a:buNone/>
              <a:defRPr sz="14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Open Sans ExtraBold"/>
              <a:buNone/>
              <a:defRPr sz="1400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697" name="Google Shape;697;p64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698" name="Google Shape;698;p64"/>
          <p:cNvPicPr preferRelativeResize="0"/>
          <p:nvPr/>
        </p:nvPicPr>
        <p:blipFill rotWithShape="1">
          <a:blip r:embed="rId2">
            <a:alphaModFix/>
          </a:blip>
          <a:srcRect l="-17483" t="-3620" r="-14268" b="-8462"/>
          <a:stretch/>
        </p:blipFill>
        <p:spPr>
          <a:xfrm>
            <a:off x="8594275" y="4620225"/>
            <a:ext cx="421700" cy="3866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- Light" type="blank">
  <p:cSld name="BLANK">
    <p:bg>
      <p:bgPr>
        <a:solidFill>
          <a:schemeClr val="lt2"/>
        </a:solidFill>
        <a:effectLst/>
      </p:bgPr>
    </p:bg>
    <p:spTree>
      <p:nvGrpSpPr>
        <p:cNvPr id="1" name="Shape 6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0" name="Google Shape;700;p65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701" name="Google Shape;701;p65"/>
          <p:cNvPicPr preferRelativeResize="0"/>
          <p:nvPr/>
        </p:nvPicPr>
        <p:blipFill rotWithShape="1">
          <a:blip r:embed="rId2">
            <a:alphaModFix/>
          </a:blip>
          <a:srcRect l="-17483" t="-3620" r="-14268" b="-8462"/>
          <a:stretch/>
        </p:blipFill>
        <p:spPr>
          <a:xfrm>
            <a:off x="8594275" y="4620225"/>
            <a:ext cx="421700" cy="3866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- White">
  <p:cSld name="BLANK_2">
    <p:bg>
      <p:bgPr>
        <a:solidFill>
          <a:schemeClr val="lt1"/>
        </a:solidFill>
        <a:effectLst/>
      </p:bgPr>
    </p:bg>
    <p:spTree>
      <p:nvGrpSpPr>
        <p:cNvPr id="1" name="Shape 7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3" name="Google Shape;703;p66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704" name="Google Shape;704;p66"/>
          <p:cNvPicPr preferRelativeResize="0"/>
          <p:nvPr/>
        </p:nvPicPr>
        <p:blipFill rotWithShape="1">
          <a:blip r:embed="rId2">
            <a:alphaModFix/>
          </a:blip>
          <a:srcRect l="-17483" t="-3620" r="-14268" b="-8462"/>
          <a:stretch/>
        </p:blipFill>
        <p:spPr>
          <a:xfrm>
            <a:off x="8594275" y="4620225"/>
            <a:ext cx="421700" cy="3866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.Main Content 2">
  <p:cSld name="CUSTOM_4_2_1_3">
    <p:bg>
      <p:bgPr>
        <a:solidFill>
          <a:schemeClr val="lt2"/>
        </a:solidFill>
        <a:effectLst/>
      </p:bgPr>
    </p:bg>
    <p:spTree>
      <p:nvGrpSpPr>
        <p:cNvPr id="1" name="Shape 7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8" name="Google Shape;728;p70"/>
          <p:cNvSpPr txBox="1">
            <a:spLocks noGrp="1"/>
          </p:cNvSpPr>
          <p:nvPr>
            <p:ph type="title"/>
          </p:nvPr>
        </p:nvSpPr>
        <p:spPr>
          <a:xfrm>
            <a:off x="676650" y="0"/>
            <a:ext cx="7790400" cy="11358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Font typeface="Open Sans ExtraBold"/>
              <a:buNone/>
              <a:defRPr sz="3600"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endParaRPr/>
          </a:p>
        </p:txBody>
      </p:sp>
      <p:sp>
        <p:nvSpPr>
          <p:cNvPr id="729" name="Google Shape;729;p70"/>
          <p:cNvSpPr txBox="1">
            <a:spLocks noGrp="1"/>
          </p:cNvSpPr>
          <p:nvPr>
            <p:ph type="sldNum" idx="12"/>
          </p:nvPr>
        </p:nvSpPr>
        <p:spPr>
          <a:xfrm>
            <a:off x="0" y="4503674"/>
            <a:ext cx="676500" cy="64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lvl="2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lvl="3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lvl="4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lvl="5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lvl="6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lvl="7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lvl="8" algn="ctr" rtl="0">
              <a:buNone/>
              <a:defRPr sz="1200">
                <a:solidFill>
                  <a:srgbClr val="FFFFFF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730" name="Google Shape;730;p70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8650224" y="4645152"/>
            <a:ext cx="320040" cy="320040"/>
          </a:xfrm>
          <a:prstGeom prst="rect">
            <a:avLst/>
          </a:prstGeom>
          <a:noFill/>
          <a:ln>
            <a:noFill/>
          </a:ln>
        </p:spPr>
      </p:pic>
      <p:sp>
        <p:nvSpPr>
          <p:cNvPr id="731" name="Google Shape;731;p70"/>
          <p:cNvSpPr txBox="1">
            <a:spLocks noGrp="1"/>
          </p:cNvSpPr>
          <p:nvPr>
            <p:ph type="body" idx="1"/>
          </p:nvPr>
        </p:nvSpPr>
        <p:spPr>
          <a:xfrm>
            <a:off x="676675" y="1136900"/>
            <a:ext cx="7790400" cy="382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rtl="0">
              <a:lnSpc>
                <a:spcPct val="115000"/>
              </a:lnSpc>
              <a:spcBef>
                <a:spcPts val="4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rtl="0">
              <a:lnSpc>
                <a:spcPct val="115000"/>
              </a:lnSpc>
              <a:spcBef>
                <a:spcPts val="4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rtl="0">
              <a:lnSpc>
                <a:spcPct val="115000"/>
              </a:lnSpc>
              <a:spcBef>
                <a:spcPts val="4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rtl="0">
              <a:lnSpc>
                <a:spcPct val="115000"/>
              </a:lnSpc>
              <a:spcBef>
                <a:spcPts val="4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lnSpc>
                <a:spcPct val="115000"/>
              </a:lnSpc>
              <a:spcBef>
                <a:spcPts val="4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lnSpc>
                <a:spcPct val="115000"/>
              </a:lnSpc>
              <a:spcBef>
                <a:spcPts val="4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lnSpc>
                <a:spcPct val="115000"/>
              </a:lnSpc>
              <a:spcBef>
                <a:spcPts val="4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lnSpc>
                <a:spcPct val="115000"/>
              </a:lnSpc>
              <a:spcBef>
                <a:spcPts val="400"/>
              </a:spcBef>
              <a:spcAft>
                <a:spcPts val="4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732" name="Google Shape;732;p70"/>
          <p:cNvSpPr/>
          <p:nvPr/>
        </p:nvSpPr>
        <p:spPr>
          <a:xfrm>
            <a:off x="676650" y="965425"/>
            <a:ext cx="649500" cy="58500"/>
          </a:xfrm>
          <a:prstGeom prst="rect">
            <a:avLst/>
          </a:prstGeom>
          <a:solidFill>
            <a:srgbClr val="FFBE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_2">
  <p:cSld name="TITLE_2">
    <p:spTree>
      <p:nvGrpSpPr>
        <p:cNvPr id="1" name="Shape 7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4" name="Google Shape;734;p71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735" name="Google Shape;735;p71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736" name="Google Shape;736;p7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5745"/>
            <a:ext cx="7886700" cy="348456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cs-CZ" dirty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854869"/>
            <a:ext cx="7886700" cy="3263504"/>
          </a:xfrm>
        </p:spPr>
        <p:txBody>
          <a:bodyPr/>
          <a:lstStyle/>
          <a:p>
            <a:pPr lvl="0"/>
            <a:r>
              <a:rPr lang="cs-CZ" dirty="0"/>
              <a:t>Kliknutím lze upravit styly předlohy textu.</a:t>
            </a:r>
          </a:p>
          <a:p>
            <a:pPr lvl="1"/>
            <a:r>
              <a:rPr lang="cs-CZ" dirty="0"/>
              <a:t>Druhá úroveň</a:t>
            </a:r>
          </a:p>
          <a:p>
            <a:pPr lvl="2"/>
            <a:r>
              <a:rPr lang="cs-CZ" dirty="0"/>
              <a:t>Třetí úroveň</a:t>
            </a:r>
          </a:p>
          <a:p>
            <a:pPr lvl="3"/>
            <a:r>
              <a:rPr lang="cs-CZ" dirty="0"/>
              <a:t>Čtvrtá úroveň</a:t>
            </a:r>
          </a:p>
          <a:p>
            <a:pPr lvl="4"/>
            <a:r>
              <a:rPr lang="cs-CZ" dirty="0"/>
              <a:t>Pátá úroveň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F5F3D-DD75-4713-A569-5AF28378D7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3C03F0-7DF1-41ED-92D4-D3240BC528ED}" type="datetimeFigureOut">
              <a:rPr lang="cs-CZ"/>
              <a:pPr>
                <a:defRPr/>
              </a:pPr>
              <a:t>25.03.2025</a:t>
            </a:fld>
            <a:endParaRPr lang="cs-CZ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75C301-1F6B-454A-AC38-2B6A8E2E6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F993E3-716A-4869-914F-81384D8BD4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BED7E0-C52B-4D96-919B-C61987954F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249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61" Type="http://schemas.openxmlformats.org/officeDocument/2006/relationships/theme" Target="../theme/theme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676650" y="-31925"/>
            <a:ext cx="7795800" cy="132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22860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Open Sans ExtraBold"/>
              <a:buNone/>
              <a:defRPr sz="2800">
                <a:solidFill>
                  <a:schemeClr val="dk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676650" y="1152475"/>
            <a:ext cx="77958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Open Sans"/>
              <a:buChar char="●"/>
              <a:defRPr sz="18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914400" lvl="1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○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1371600" lvl="2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■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1828800" lvl="3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●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2286000" lvl="4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○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2743200" lvl="5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■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3200400" lvl="6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●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3657600" lvl="7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○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4114800" lvl="8" indent="-3175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Open Sans"/>
              <a:buChar char="■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buNone/>
              <a:defRPr sz="1000">
                <a:solidFill>
                  <a:schemeClr val="dk2"/>
                </a:solidFill>
              </a:defRPr>
            </a:lvl1pPr>
            <a:lvl2pPr lvl="1" algn="r" rtl="0">
              <a:buNone/>
              <a:defRPr sz="1000">
                <a:solidFill>
                  <a:schemeClr val="dk2"/>
                </a:solidFill>
              </a:defRPr>
            </a:lvl2pPr>
            <a:lvl3pPr lvl="2" algn="r" rtl="0">
              <a:buNone/>
              <a:defRPr sz="1000">
                <a:solidFill>
                  <a:schemeClr val="dk2"/>
                </a:solidFill>
              </a:defRPr>
            </a:lvl3pPr>
            <a:lvl4pPr lvl="3" algn="r" rtl="0">
              <a:buNone/>
              <a:defRPr sz="1000">
                <a:solidFill>
                  <a:schemeClr val="dk2"/>
                </a:solidFill>
              </a:defRPr>
            </a:lvl4pPr>
            <a:lvl5pPr lvl="4" algn="r" rtl="0">
              <a:buNone/>
              <a:defRPr sz="1000">
                <a:solidFill>
                  <a:schemeClr val="dk2"/>
                </a:solidFill>
              </a:defRPr>
            </a:lvl5pPr>
            <a:lvl6pPr lvl="5" algn="r" rtl="0">
              <a:buNone/>
              <a:defRPr sz="1000">
                <a:solidFill>
                  <a:schemeClr val="dk2"/>
                </a:solidFill>
              </a:defRPr>
            </a:lvl6pPr>
            <a:lvl7pPr lvl="6" algn="r" rtl="0">
              <a:buNone/>
              <a:defRPr sz="1000">
                <a:solidFill>
                  <a:schemeClr val="dk2"/>
                </a:solidFill>
              </a:defRPr>
            </a:lvl7pPr>
            <a:lvl8pPr lvl="7" algn="r" rtl="0">
              <a:buNone/>
              <a:defRPr sz="1000">
                <a:solidFill>
                  <a:schemeClr val="dk2"/>
                </a:solidFill>
              </a:defRPr>
            </a:lvl8pPr>
            <a:lvl9pPr lvl="8" algn="r" rtl="0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1" r:id="rId3"/>
    <p:sldLayoutId id="2147483653" r:id="rId4"/>
    <p:sldLayoutId id="2147483654" r:id="rId5"/>
    <p:sldLayoutId id="2147483655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6" r:id="rId15"/>
    <p:sldLayoutId id="2147483667" r:id="rId16"/>
    <p:sldLayoutId id="2147483669" r:id="rId17"/>
    <p:sldLayoutId id="2147483670" r:id="rId18"/>
    <p:sldLayoutId id="2147483672" r:id="rId19"/>
    <p:sldLayoutId id="2147483673" r:id="rId20"/>
    <p:sldLayoutId id="2147483674" r:id="rId21"/>
    <p:sldLayoutId id="2147483675" r:id="rId22"/>
    <p:sldLayoutId id="2147483676" r:id="rId23"/>
    <p:sldLayoutId id="2147483677" r:id="rId24"/>
    <p:sldLayoutId id="2147483678" r:id="rId25"/>
    <p:sldLayoutId id="2147483679" r:id="rId26"/>
    <p:sldLayoutId id="2147483680" r:id="rId27"/>
    <p:sldLayoutId id="2147483682" r:id="rId28"/>
    <p:sldLayoutId id="2147483683" r:id="rId29"/>
    <p:sldLayoutId id="2147483684" r:id="rId30"/>
    <p:sldLayoutId id="2147483685" r:id="rId31"/>
    <p:sldLayoutId id="2147483686" r:id="rId32"/>
    <p:sldLayoutId id="2147483687" r:id="rId33"/>
    <p:sldLayoutId id="2147483688" r:id="rId34"/>
    <p:sldLayoutId id="2147483689" r:id="rId35"/>
    <p:sldLayoutId id="2147483690" r:id="rId36"/>
    <p:sldLayoutId id="2147483691" r:id="rId37"/>
    <p:sldLayoutId id="2147483692" r:id="rId38"/>
    <p:sldLayoutId id="2147483693" r:id="rId39"/>
    <p:sldLayoutId id="2147483694" r:id="rId40"/>
    <p:sldLayoutId id="2147483695" r:id="rId41"/>
    <p:sldLayoutId id="2147483697" r:id="rId42"/>
    <p:sldLayoutId id="2147483698" r:id="rId43"/>
    <p:sldLayoutId id="2147483699" r:id="rId44"/>
    <p:sldLayoutId id="2147483700" r:id="rId45"/>
    <p:sldLayoutId id="2147483701" r:id="rId46"/>
    <p:sldLayoutId id="2147483702" r:id="rId47"/>
    <p:sldLayoutId id="2147483703" r:id="rId48"/>
    <p:sldLayoutId id="2147483704" r:id="rId49"/>
    <p:sldLayoutId id="2147483705" r:id="rId50"/>
    <p:sldLayoutId id="2147483706" r:id="rId51"/>
    <p:sldLayoutId id="2147483707" r:id="rId52"/>
    <p:sldLayoutId id="2147483708" r:id="rId53"/>
    <p:sldLayoutId id="2147483709" r:id="rId54"/>
    <p:sldLayoutId id="2147483710" r:id="rId55"/>
    <p:sldLayoutId id="2147483711" r:id="rId56"/>
    <p:sldLayoutId id="2147483712" r:id="rId57"/>
    <p:sldLayoutId id="2147483716" r:id="rId58"/>
    <p:sldLayoutId id="2147483717" r:id="rId59"/>
    <p:sldLayoutId id="2147483720" r:id="rId60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09">
          <p15:clr>
            <a:srgbClr val="EA4335"/>
          </p15:clr>
        </p15:guide>
        <p15:guide id="2" pos="426">
          <p15:clr>
            <a:srgbClr val="FF00FF"/>
          </p15:clr>
        </p15:guide>
        <p15:guide id="3" pos="835">
          <p15:clr>
            <a:srgbClr val="FF00FF"/>
          </p15:clr>
        </p15:guide>
        <p15:guide id="4" pos="1244">
          <p15:clr>
            <a:srgbClr val="FF00FF"/>
          </p15:clr>
        </p15:guide>
        <p15:guide id="5" pos="1653">
          <p15:clr>
            <a:srgbClr val="FF00FF"/>
          </p15:clr>
        </p15:guide>
        <p15:guide id="6" pos="2062">
          <p15:clr>
            <a:srgbClr val="FF00FF"/>
          </p15:clr>
        </p15:guide>
        <p15:guide id="7" pos="2471">
          <p15:clr>
            <a:srgbClr val="FF00FF"/>
          </p15:clr>
        </p15:guide>
        <p15:guide id="8" pos="2880">
          <p15:clr>
            <a:srgbClr val="FF00FF"/>
          </p15:clr>
        </p15:guide>
        <p15:guide id="9" pos="3289">
          <p15:clr>
            <a:srgbClr val="FF00FF"/>
          </p15:clr>
        </p15:guide>
        <p15:guide id="10" pos="3698">
          <p15:clr>
            <a:srgbClr val="FF00FF"/>
          </p15:clr>
        </p15:guide>
        <p15:guide id="11" pos="4107">
          <p15:clr>
            <a:srgbClr val="FF00FF"/>
          </p15:clr>
        </p15:guide>
        <p15:guide id="12" pos="4516">
          <p15:clr>
            <a:srgbClr val="FF00FF"/>
          </p15:clr>
        </p15:guide>
        <p15:guide id="13" pos="4925">
          <p15:clr>
            <a:srgbClr val="FF00FF"/>
          </p15:clr>
        </p15:guide>
        <p15:guide id="14" pos="5334">
          <p15:clr>
            <a:srgbClr val="FF00FF"/>
          </p15:clr>
        </p15:guide>
        <p15:guide id="15" orient="horz" pos="812">
          <p15:clr>
            <a:srgbClr val="EA4335"/>
          </p15:clr>
        </p15:guide>
        <p15:guide id="16" orient="horz" pos="1215">
          <p15:clr>
            <a:srgbClr val="EA4335"/>
          </p15:clr>
        </p15:guide>
        <p15:guide id="17" orient="horz" pos="1620">
          <p15:clr>
            <a:srgbClr val="EA4335"/>
          </p15:clr>
        </p15:guide>
        <p15:guide id="18" orient="horz" pos="2022">
          <p15:clr>
            <a:srgbClr val="EA4335"/>
          </p15:clr>
        </p15:guide>
        <p15:guide id="19" orient="horz" pos="2425">
          <p15:clr>
            <a:srgbClr val="EA4335"/>
          </p15:clr>
        </p15:guide>
        <p15:guide id="20" orient="horz" pos="2828">
          <p15:clr>
            <a:srgbClr val="EA4335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g"/><Relationship Id="rId13" Type="http://schemas.openxmlformats.org/officeDocument/2006/relationships/image" Target="../media/image19.jpg"/><Relationship Id="rId3" Type="http://schemas.openxmlformats.org/officeDocument/2006/relationships/image" Target="../media/image9.png"/><Relationship Id="rId7" Type="http://schemas.openxmlformats.org/officeDocument/2006/relationships/image" Target="../media/image13.jpg"/><Relationship Id="rId12" Type="http://schemas.openxmlformats.org/officeDocument/2006/relationships/image" Target="../media/image18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0.xml"/><Relationship Id="rId6" Type="http://schemas.openxmlformats.org/officeDocument/2006/relationships/image" Target="../media/image12.jpg"/><Relationship Id="rId11" Type="http://schemas.openxmlformats.org/officeDocument/2006/relationships/image" Target="../media/image17.jpg"/><Relationship Id="rId5" Type="http://schemas.openxmlformats.org/officeDocument/2006/relationships/image" Target="../media/image11.png"/><Relationship Id="rId10" Type="http://schemas.openxmlformats.org/officeDocument/2006/relationships/image" Target="../media/image16.jpg"/><Relationship Id="rId4" Type="http://schemas.openxmlformats.org/officeDocument/2006/relationships/image" Target="../media/image10.jpg"/><Relationship Id="rId9" Type="http://schemas.openxmlformats.org/officeDocument/2006/relationships/image" Target="../media/image15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9.pn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0.xml"/><Relationship Id="rId6" Type="http://schemas.openxmlformats.org/officeDocument/2006/relationships/image" Target="../media/image20.png"/><Relationship Id="rId5" Type="http://schemas.openxmlformats.org/officeDocument/2006/relationships/image" Target="../media/image11.png"/><Relationship Id="rId4" Type="http://schemas.openxmlformats.org/officeDocument/2006/relationships/image" Target="../media/image10.jp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g"/><Relationship Id="rId3" Type="http://schemas.openxmlformats.org/officeDocument/2006/relationships/image" Target="../media/image9.png"/><Relationship Id="rId7" Type="http://schemas.openxmlformats.org/officeDocument/2006/relationships/image" Target="../media/image2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0.xml"/><Relationship Id="rId6" Type="http://schemas.openxmlformats.org/officeDocument/2006/relationships/image" Target="../media/image23.jpg"/><Relationship Id="rId5" Type="http://schemas.openxmlformats.org/officeDocument/2006/relationships/image" Target="../media/image11.png"/><Relationship Id="rId4" Type="http://schemas.openxmlformats.org/officeDocument/2006/relationships/image" Target="../media/image10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8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jpg"/><Relationship Id="rId7" Type="http://schemas.openxmlformats.org/officeDocument/2006/relationships/image" Target="../media/image31.png"/><Relationship Id="rId12" Type="http://schemas.openxmlformats.org/officeDocument/2006/relationships/image" Target="../media/image3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8.xml"/><Relationship Id="rId6" Type="http://schemas.openxmlformats.org/officeDocument/2006/relationships/image" Target="../media/image30.pn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0" Type="http://schemas.openxmlformats.org/officeDocument/2006/relationships/image" Target="../media/image34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8.xml"/><Relationship Id="rId4" Type="http://schemas.openxmlformats.org/officeDocument/2006/relationships/image" Target="../media/image3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image" Target="../media/image39.png"/><Relationship Id="rId7" Type="http://schemas.openxmlformats.org/officeDocument/2006/relationships/image" Target="../media/image43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8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image" Target="../media/image45.png"/><Relationship Id="rId7" Type="http://schemas.openxmlformats.org/officeDocument/2006/relationships/image" Target="../media/image4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10" Type="http://schemas.openxmlformats.org/officeDocument/2006/relationships/image" Target="../media/image47.png"/><Relationship Id="rId4" Type="http://schemas.openxmlformats.org/officeDocument/2006/relationships/image" Target="../media/image39.png"/><Relationship Id="rId9" Type="http://schemas.openxmlformats.org/officeDocument/2006/relationships/image" Target="../media/image4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8.xml"/><Relationship Id="rId4" Type="http://schemas.openxmlformats.org/officeDocument/2006/relationships/image" Target="../media/image4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8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52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7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5" name="Google Shape;745;p73"/>
          <p:cNvSpPr txBox="1">
            <a:spLocks noGrp="1"/>
          </p:cNvSpPr>
          <p:nvPr>
            <p:ph type="title"/>
          </p:nvPr>
        </p:nvSpPr>
        <p:spPr>
          <a:xfrm>
            <a:off x="683250" y="817556"/>
            <a:ext cx="7784100" cy="1278000"/>
          </a:xfrm>
          <a:prstGeom prst="rect">
            <a:avLst/>
          </a:prstGeom>
        </p:spPr>
        <p:txBody>
          <a:bodyPr spcFirstLastPara="1" wrap="square" lIns="320025" tIns="91425" rIns="3200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dirty="0"/>
              <a:t>Trimble </a:t>
            </a:r>
            <a:r>
              <a:rPr lang="en" dirty="0"/>
              <a:t>SiteVision</a:t>
            </a:r>
            <a:endParaRPr dirty="0"/>
          </a:p>
        </p:txBody>
      </p:sp>
      <p:sp>
        <p:nvSpPr>
          <p:cNvPr id="746" name="Google Shape;746;p73"/>
          <p:cNvSpPr txBox="1">
            <a:spLocks noGrp="1"/>
          </p:cNvSpPr>
          <p:nvPr>
            <p:ph type="subTitle" idx="1"/>
          </p:nvPr>
        </p:nvSpPr>
        <p:spPr>
          <a:xfrm>
            <a:off x="683250" y="2089512"/>
            <a:ext cx="7790400" cy="1313100"/>
          </a:xfrm>
          <a:prstGeom prst="rect">
            <a:avLst/>
          </a:prstGeom>
        </p:spPr>
        <p:txBody>
          <a:bodyPr spcFirstLastPara="1" wrap="square" lIns="320025" tIns="228600" rIns="3200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dirty="0" err="1"/>
              <a:t>Geotronics</a:t>
            </a:r>
            <a:r>
              <a:rPr lang="cs-CZ" dirty="0"/>
              <a:t> Praha, s.r.o.</a:t>
            </a:r>
            <a:endParaRPr dirty="0"/>
          </a:p>
        </p:txBody>
      </p:sp>
      <p:sp>
        <p:nvSpPr>
          <p:cNvPr id="747" name="Google Shape;747;p73"/>
          <p:cNvSpPr txBox="1">
            <a:spLocks noGrp="1"/>
          </p:cNvSpPr>
          <p:nvPr>
            <p:ph type="subTitle" idx="2"/>
          </p:nvPr>
        </p:nvSpPr>
        <p:spPr>
          <a:xfrm>
            <a:off x="686400" y="3402612"/>
            <a:ext cx="7784100" cy="674400"/>
          </a:xfrm>
          <a:prstGeom prst="rect">
            <a:avLst/>
          </a:prstGeom>
        </p:spPr>
        <p:txBody>
          <a:bodyPr spcFirstLastPara="1" wrap="square" lIns="228600" tIns="228600" rIns="228600" bIns="2286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400" dirty="0"/>
              <a:t>Ing. David Jindra, CSc.</a:t>
            </a:r>
            <a:endParaRPr sz="1400" dirty="0"/>
          </a:p>
        </p:txBody>
      </p:sp>
      <p:sp>
        <p:nvSpPr>
          <p:cNvPr id="748" name="Google Shape;748;p73"/>
          <p:cNvSpPr/>
          <p:nvPr/>
        </p:nvSpPr>
        <p:spPr>
          <a:xfrm>
            <a:off x="1001275" y="3210750"/>
            <a:ext cx="649200" cy="516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9B7D2622-D68E-A4B3-0AC9-D04E18719FAD}"/>
              </a:ext>
            </a:extLst>
          </p:cNvPr>
          <p:cNvSpPr txBox="1"/>
          <p:nvPr/>
        </p:nvSpPr>
        <p:spPr>
          <a:xfrm>
            <a:off x="571500" y="4674568"/>
            <a:ext cx="4914900" cy="30777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Geodézie ve stavebnictví a průmyslu 26. – 27. 3. 2025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ovéPole 15">
            <a:extLst>
              <a:ext uri="{FF2B5EF4-FFF2-40B4-BE49-F238E27FC236}">
                <a16:creationId xmlns:a16="http://schemas.microsoft.com/office/drawing/2014/main" id="{0976C588-4AE5-A462-1749-CD84503362B9}"/>
              </a:ext>
            </a:extLst>
          </p:cNvPr>
          <p:cNvSpPr txBox="1"/>
          <p:nvPr/>
        </p:nvSpPr>
        <p:spPr>
          <a:xfrm>
            <a:off x="0" y="4259580"/>
            <a:ext cx="9144000" cy="8839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488" y="719410"/>
            <a:ext cx="5915025" cy="2643187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sz="1400" dirty="0">
                <a:solidFill>
                  <a:schemeClr val="bg1"/>
                </a:solidFill>
              </a:rPr>
              <a:t>Geodetické a GIS řešení, GNSS korekce</a:t>
            </a:r>
          </a:p>
          <a:p>
            <a:pPr>
              <a:lnSpc>
                <a:spcPct val="200000"/>
              </a:lnSpc>
            </a:pPr>
            <a:r>
              <a:rPr lang="cs-CZ" sz="1400" dirty="0">
                <a:solidFill>
                  <a:schemeClr val="bg1"/>
                </a:solidFill>
              </a:rPr>
              <a:t>3D laserové skenování, SLAM technologie</a:t>
            </a:r>
          </a:p>
          <a:p>
            <a:pPr>
              <a:lnSpc>
                <a:spcPct val="200000"/>
              </a:lnSpc>
            </a:pPr>
            <a:r>
              <a:rPr lang="cs-CZ" sz="1400" dirty="0">
                <a:solidFill>
                  <a:schemeClr val="bg1"/>
                </a:solidFill>
              </a:rPr>
              <a:t>Mobilní mapování</a:t>
            </a:r>
          </a:p>
          <a:p>
            <a:pPr>
              <a:lnSpc>
                <a:spcPct val="200000"/>
              </a:lnSpc>
            </a:pPr>
            <a:r>
              <a:rPr lang="cs-CZ" sz="1400" dirty="0">
                <a:solidFill>
                  <a:schemeClr val="bg1"/>
                </a:solidFill>
              </a:rPr>
              <a:t>Bezpilotní snímkování a skenování</a:t>
            </a:r>
          </a:p>
          <a:p>
            <a:pPr>
              <a:lnSpc>
                <a:spcPct val="200000"/>
              </a:lnSpc>
            </a:pPr>
            <a:r>
              <a:rPr lang="cs-CZ" sz="1400" dirty="0">
                <a:solidFill>
                  <a:schemeClr val="bg1"/>
                </a:solidFill>
              </a:rPr>
              <a:t>Odolné terénní počítače</a:t>
            </a:r>
          </a:p>
          <a:p>
            <a:endParaRPr lang="cs-CZ" dirty="0"/>
          </a:p>
        </p:txBody>
      </p:sp>
      <p:pic>
        <p:nvPicPr>
          <p:cNvPr id="7" name="Obrázek 6" descr="Obsah obrázku červená, podepsat, zastavit, jídlo&#10;&#10;Popis byl vytvořen automaticky">
            <a:extLst>
              <a:ext uri="{FF2B5EF4-FFF2-40B4-BE49-F238E27FC236}">
                <a16:creationId xmlns:a16="http://schemas.microsoft.com/office/drawing/2014/main" id="{273CABF9-F78D-434F-8259-18D5E392F04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2054" y="4551755"/>
            <a:ext cx="1537074" cy="299569"/>
          </a:xfrm>
          <a:prstGeom prst="rect">
            <a:avLst/>
          </a:prstGeom>
        </p:spPr>
      </p:pic>
      <p:pic>
        <p:nvPicPr>
          <p:cNvPr id="17" name="Obrázek 16" descr="Obsah obrázku kreslení&#10;&#10;Popis byl vytvořen automaticky">
            <a:extLst>
              <a:ext uri="{FF2B5EF4-FFF2-40B4-BE49-F238E27FC236}">
                <a16:creationId xmlns:a16="http://schemas.microsoft.com/office/drawing/2014/main" id="{9610946C-20AE-419F-8A17-9FCD7845D93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7726" y="4564397"/>
            <a:ext cx="1828548" cy="274283"/>
          </a:xfrm>
          <a:prstGeom prst="rect">
            <a:avLst/>
          </a:prstGeom>
        </p:spPr>
      </p:pic>
      <p:pic>
        <p:nvPicPr>
          <p:cNvPr id="25" name="Picture 8" descr="Geoshop">
            <a:extLst>
              <a:ext uri="{FF2B5EF4-FFF2-40B4-BE49-F238E27FC236}">
                <a16:creationId xmlns:a16="http://schemas.microsoft.com/office/drawing/2014/main" id="{7B49AAA6-362D-41CB-9497-95A06071F3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7495" y="4472383"/>
            <a:ext cx="1146744" cy="442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Google Shape;778;p76">
            <a:extLst>
              <a:ext uri="{FF2B5EF4-FFF2-40B4-BE49-F238E27FC236}">
                <a16:creationId xmlns:a16="http://schemas.microsoft.com/office/drawing/2014/main" id="{2E813AD1-CD08-6D5F-8870-B39BE625744F}"/>
              </a:ext>
            </a:extLst>
          </p:cNvPr>
          <p:cNvSpPr txBox="1">
            <a:spLocks/>
          </p:cNvSpPr>
          <p:nvPr/>
        </p:nvSpPr>
        <p:spPr>
          <a:xfrm>
            <a:off x="676800" y="118425"/>
            <a:ext cx="7790400" cy="70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22860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Open Sans ExtraBold"/>
              <a:buNone/>
              <a:defRPr sz="2800" b="0" i="0" u="none" strike="noStrike" cap="none">
                <a:solidFill>
                  <a:schemeClr val="dk1"/>
                </a:solidFill>
                <a:latin typeface="+mn-lt"/>
                <a:ea typeface="Open Sans ExtraBold"/>
                <a:cs typeface="Open Sans ExtraBold"/>
                <a:sym typeface="Open Sans Extra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cs-CZ" dirty="0" err="1">
                <a:solidFill>
                  <a:schemeClr val="lt1"/>
                </a:solidFill>
                <a:latin typeface="Open Sans ExtraBold" panose="020B0906030804020204" pitchFamily="34" charset="0"/>
                <a:ea typeface="Open Sans ExtraBold" panose="020B0906030804020204" pitchFamily="34" charset="0"/>
                <a:cs typeface="Open Sans ExtraBold" panose="020B0906030804020204" pitchFamily="34" charset="0"/>
              </a:rPr>
              <a:t>Geotronics</a:t>
            </a:r>
            <a:r>
              <a:rPr lang="cs-CZ" dirty="0">
                <a:solidFill>
                  <a:schemeClr val="lt1"/>
                </a:solidFill>
                <a:latin typeface="Open Sans ExtraBold" panose="020B0906030804020204" pitchFamily="34" charset="0"/>
                <a:ea typeface="Open Sans ExtraBold" panose="020B0906030804020204" pitchFamily="34" charset="0"/>
                <a:cs typeface="Open Sans ExtraBold" panose="020B0906030804020204" pitchFamily="34" charset="0"/>
              </a:rPr>
              <a:t> Praha</a:t>
            </a:r>
          </a:p>
        </p:txBody>
      </p:sp>
      <p:grpSp>
        <p:nvGrpSpPr>
          <p:cNvPr id="24" name="Skupina 23">
            <a:extLst>
              <a:ext uri="{FF2B5EF4-FFF2-40B4-BE49-F238E27FC236}">
                <a16:creationId xmlns:a16="http://schemas.microsoft.com/office/drawing/2014/main" id="{0440104D-C278-81D0-0945-94CA580BF8E3}"/>
              </a:ext>
            </a:extLst>
          </p:cNvPr>
          <p:cNvGrpSpPr/>
          <p:nvPr/>
        </p:nvGrpSpPr>
        <p:grpSpPr>
          <a:xfrm>
            <a:off x="4679577" y="824925"/>
            <a:ext cx="2658483" cy="1864935"/>
            <a:chOff x="2051685" y="601132"/>
            <a:chExt cx="4932351" cy="3646433"/>
          </a:xfrm>
          <a:solidFill>
            <a:schemeClr val="bg1"/>
          </a:solidFill>
        </p:grpSpPr>
        <p:pic>
          <p:nvPicPr>
            <p:cNvPr id="18" name="Zástupný obsah 4">
              <a:extLst>
                <a:ext uri="{FF2B5EF4-FFF2-40B4-BE49-F238E27FC236}">
                  <a16:creationId xmlns:a16="http://schemas.microsoft.com/office/drawing/2014/main" id="{3B2513C4-9351-9527-6EA0-1E3638106F0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l="22908" t="10914" r="14176" b="-2113"/>
            <a:stretch/>
          </p:blipFill>
          <p:spPr>
            <a:xfrm>
              <a:off x="3547533" y="601132"/>
              <a:ext cx="1605915" cy="3103765"/>
            </a:xfrm>
            <a:prstGeom prst="rect">
              <a:avLst/>
            </a:prstGeom>
            <a:grpFill/>
            <a:ln>
              <a:noFill/>
            </a:ln>
          </p:spPr>
        </p:pic>
        <p:pic>
          <p:nvPicPr>
            <p:cNvPr id="20" name="Obrázek 19" descr="Obsah obrázku nivelační přístroj, stativ, Optický nástroj&#10;&#10;Obsah vygenerovaný umělou inteligencí může být nesprávný.">
              <a:extLst>
                <a:ext uri="{FF2B5EF4-FFF2-40B4-BE49-F238E27FC236}">
                  <a16:creationId xmlns:a16="http://schemas.microsoft.com/office/drawing/2014/main" id="{ED5269E6-6ADA-EBA7-C5A6-618FC0AE3CD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alphaModFix/>
            </a:blip>
            <a:srcRect l="8232" t="5969" r="12777"/>
            <a:stretch/>
          </p:blipFill>
          <p:spPr>
            <a:xfrm>
              <a:off x="2051685" y="1381525"/>
              <a:ext cx="1605915" cy="2866040"/>
            </a:xfrm>
            <a:prstGeom prst="rect">
              <a:avLst/>
            </a:prstGeom>
            <a:grpFill/>
          </p:spPr>
        </p:pic>
        <p:pic>
          <p:nvPicPr>
            <p:cNvPr id="22" name="Obrázek 21">
              <a:extLst>
                <a:ext uri="{FF2B5EF4-FFF2-40B4-BE49-F238E27FC236}">
                  <a16:creationId xmlns:a16="http://schemas.microsoft.com/office/drawing/2014/main" id="{5F242698-75E1-8487-8B64-3385923AAD3D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rcRect l="26500" t="17776" r="18225" b="7434"/>
            <a:stretch/>
          </p:blipFill>
          <p:spPr>
            <a:xfrm>
              <a:off x="4690241" y="2178485"/>
              <a:ext cx="2293795" cy="2069080"/>
            </a:xfrm>
            <a:prstGeom prst="rect">
              <a:avLst/>
            </a:prstGeom>
            <a:grpFill/>
          </p:spPr>
        </p:pic>
      </p:grpSp>
      <p:grpSp>
        <p:nvGrpSpPr>
          <p:cNvPr id="35" name="Skupina 34">
            <a:extLst>
              <a:ext uri="{FF2B5EF4-FFF2-40B4-BE49-F238E27FC236}">
                <a16:creationId xmlns:a16="http://schemas.microsoft.com/office/drawing/2014/main" id="{50A6B62B-3401-4DD6-FD2B-C5BF721E2935}"/>
              </a:ext>
            </a:extLst>
          </p:cNvPr>
          <p:cNvGrpSpPr/>
          <p:nvPr/>
        </p:nvGrpSpPr>
        <p:grpSpPr>
          <a:xfrm>
            <a:off x="4679577" y="719411"/>
            <a:ext cx="3565263" cy="2328590"/>
            <a:chOff x="3261360" y="367983"/>
            <a:chExt cx="5050295" cy="3262312"/>
          </a:xfrm>
        </p:grpSpPr>
        <p:pic>
          <p:nvPicPr>
            <p:cNvPr id="33" name="Picture 2" descr="Hovermap – Gestão Engenharia">
              <a:extLst>
                <a:ext uri="{FF2B5EF4-FFF2-40B4-BE49-F238E27FC236}">
                  <a16:creationId xmlns:a16="http://schemas.microsoft.com/office/drawing/2014/main" id="{7F499466-19ED-CFDA-CF5B-7A3972E105C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12362" y="1309798"/>
              <a:ext cx="3199293" cy="22050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" name="Zástupný obsah 21" descr="Obsah obrázku elektronika, stroj/přístroj&#10;&#10;Obsah vygenerovaný umělou inteligencí může být nesprávný.">
              <a:extLst>
                <a:ext uri="{FF2B5EF4-FFF2-40B4-BE49-F238E27FC236}">
                  <a16:creationId xmlns:a16="http://schemas.microsoft.com/office/drawing/2014/main" id="{DCF7416E-A669-CC70-D074-CCFFDD25CF81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rcRect l="21917" r="24640"/>
            <a:stretch/>
          </p:blipFill>
          <p:spPr>
            <a:xfrm>
              <a:off x="3261360" y="367983"/>
              <a:ext cx="2392680" cy="3262312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39" name="Skupina 38">
            <a:extLst>
              <a:ext uri="{FF2B5EF4-FFF2-40B4-BE49-F238E27FC236}">
                <a16:creationId xmlns:a16="http://schemas.microsoft.com/office/drawing/2014/main" id="{0BFD8420-B76D-203B-CD89-792CD4D12DFD}"/>
              </a:ext>
            </a:extLst>
          </p:cNvPr>
          <p:cNvGrpSpPr/>
          <p:nvPr/>
        </p:nvGrpSpPr>
        <p:grpSpPr>
          <a:xfrm>
            <a:off x="4489354" y="686514"/>
            <a:ext cx="4619250" cy="3653234"/>
            <a:chOff x="4489354" y="686514"/>
            <a:chExt cx="4619250" cy="3653234"/>
          </a:xfrm>
        </p:grpSpPr>
        <p:pic>
          <p:nvPicPr>
            <p:cNvPr id="36" name="Obrázek 35" descr="Obsah obrázku páčka, červená&#10;&#10;Obsah vygenerovaný umělou inteligencí může být nesprávný.">
              <a:extLst>
                <a:ext uri="{FF2B5EF4-FFF2-40B4-BE49-F238E27FC236}">
                  <a16:creationId xmlns:a16="http://schemas.microsoft.com/office/drawing/2014/main" id="{70EA1DAE-4E5F-59F3-975F-C3F4F032C11F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rcRect l="12000" t="18649" r="7445" b="6057"/>
            <a:stretch/>
          </p:blipFill>
          <p:spPr>
            <a:xfrm>
              <a:off x="7325955" y="2116694"/>
              <a:ext cx="1782649" cy="2223054"/>
            </a:xfrm>
            <a:prstGeom prst="rect">
              <a:avLst/>
            </a:prstGeom>
          </p:spPr>
        </p:pic>
        <p:pic>
          <p:nvPicPr>
            <p:cNvPr id="37" name="Obrázek 36" descr="Obsah obrázku obloha, venku, žlutá, světlo&#10;&#10;Obsah vygenerovaný umělou inteligencí může být nesprávný.">
              <a:extLst>
                <a:ext uri="{FF2B5EF4-FFF2-40B4-BE49-F238E27FC236}">
                  <a16:creationId xmlns:a16="http://schemas.microsoft.com/office/drawing/2014/main" id="{B5BAC252-BACD-6E48-9DBF-982293469F9F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rcRect l="23727" t="20218" r="28610" b="14597"/>
            <a:stretch/>
          </p:blipFill>
          <p:spPr>
            <a:xfrm>
              <a:off x="4489354" y="686514"/>
              <a:ext cx="2604865" cy="2376144"/>
            </a:xfrm>
            <a:prstGeom prst="rect">
              <a:avLst/>
            </a:prstGeom>
          </p:spPr>
        </p:pic>
        <p:pic>
          <p:nvPicPr>
            <p:cNvPr id="38" name="Obrázek 37" descr="Obsah obrázku budova, oblečení, venku, osoba&#10;&#10;Obsah vygenerovaný umělou inteligencí může být nesprávný.">
              <a:extLst>
                <a:ext uri="{FF2B5EF4-FFF2-40B4-BE49-F238E27FC236}">
                  <a16:creationId xmlns:a16="http://schemas.microsoft.com/office/drawing/2014/main" id="{27D1FDF6-F871-DB25-B560-710D2E8E1F63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/>
            <a:srcRect l="27343" t="35033" r="51975" b="12680"/>
            <a:stretch/>
          </p:blipFill>
          <p:spPr>
            <a:xfrm>
              <a:off x="7041444" y="1101696"/>
              <a:ext cx="1242201" cy="209359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87559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6BE3C5C-85BC-A868-8E5A-7D314F6E2A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ovéPole 15">
            <a:extLst>
              <a:ext uri="{FF2B5EF4-FFF2-40B4-BE49-F238E27FC236}">
                <a16:creationId xmlns:a16="http://schemas.microsoft.com/office/drawing/2014/main" id="{8774E5A5-0302-550C-6920-257E27A0D075}"/>
              </a:ext>
            </a:extLst>
          </p:cNvPr>
          <p:cNvSpPr txBox="1"/>
          <p:nvPr/>
        </p:nvSpPr>
        <p:spPr>
          <a:xfrm>
            <a:off x="0" y="4259580"/>
            <a:ext cx="9144000" cy="8839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cs-CZ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id="{BB0C8656-CC9D-6347-A608-A46E2B330D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488" y="719410"/>
            <a:ext cx="5915025" cy="2643187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sz="1400" dirty="0">
                <a:solidFill>
                  <a:schemeClr val="bg1"/>
                </a:solidFill>
              </a:rPr>
              <a:t>Geodetické a GIS řešení, GNSS korekce</a:t>
            </a:r>
          </a:p>
          <a:p>
            <a:pPr>
              <a:lnSpc>
                <a:spcPct val="200000"/>
              </a:lnSpc>
            </a:pPr>
            <a:r>
              <a:rPr lang="cs-CZ" sz="1400" dirty="0">
                <a:solidFill>
                  <a:schemeClr val="bg1"/>
                </a:solidFill>
              </a:rPr>
              <a:t>3D laserové skenování, SLAM technologie</a:t>
            </a:r>
          </a:p>
          <a:p>
            <a:pPr>
              <a:lnSpc>
                <a:spcPct val="200000"/>
              </a:lnSpc>
            </a:pPr>
            <a:r>
              <a:rPr lang="cs-CZ" sz="1400" dirty="0">
                <a:solidFill>
                  <a:schemeClr val="bg1"/>
                </a:solidFill>
              </a:rPr>
              <a:t>Mobilní mapování</a:t>
            </a:r>
          </a:p>
          <a:p>
            <a:pPr>
              <a:lnSpc>
                <a:spcPct val="200000"/>
              </a:lnSpc>
            </a:pPr>
            <a:r>
              <a:rPr lang="cs-CZ" sz="1400" dirty="0">
                <a:solidFill>
                  <a:schemeClr val="bg1"/>
                </a:solidFill>
              </a:rPr>
              <a:t>Bezpilotní snímkování a skenování</a:t>
            </a:r>
          </a:p>
          <a:p>
            <a:pPr>
              <a:lnSpc>
                <a:spcPct val="200000"/>
              </a:lnSpc>
            </a:pPr>
            <a:r>
              <a:rPr lang="cs-CZ" sz="1400" dirty="0">
                <a:solidFill>
                  <a:schemeClr val="bg1"/>
                </a:solidFill>
              </a:rPr>
              <a:t>Odolné terénní počítače</a:t>
            </a:r>
          </a:p>
          <a:p>
            <a:endParaRPr lang="cs-CZ" dirty="0"/>
          </a:p>
        </p:txBody>
      </p:sp>
      <p:pic>
        <p:nvPicPr>
          <p:cNvPr id="7" name="Obrázek 6" descr="Obsah obrázku červená, podepsat, zastavit, jídlo&#10;&#10;Popis byl vytvořen automaticky">
            <a:extLst>
              <a:ext uri="{FF2B5EF4-FFF2-40B4-BE49-F238E27FC236}">
                <a16:creationId xmlns:a16="http://schemas.microsoft.com/office/drawing/2014/main" id="{B3F5121A-2615-5F0D-AA93-4C5A376052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2054" y="4551755"/>
            <a:ext cx="1537074" cy="299569"/>
          </a:xfrm>
          <a:prstGeom prst="rect">
            <a:avLst/>
          </a:prstGeom>
        </p:spPr>
      </p:pic>
      <p:pic>
        <p:nvPicPr>
          <p:cNvPr id="17" name="Obrázek 16" descr="Obsah obrázku kreslení&#10;&#10;Popis byl vytvořen automaticky">
            <a:extLst>
              <a:ext uri="{FF2B5EF4-FFF2-40B4-BE49-F238E27FC236}">
                <a16:creationId xmlns:a16="http://schemas.microsoft.com/office/drawing/2014/main" id="{C5EB8742-E1E6-49BD-842C-612A823EA7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7726" y="4564397"/>
            <a:ext cx="1828548" cy="274283"/>
          </a:xfrm>
          <a:prstGeom prst="rect">
            <a:avLst/>
          </a:prstGeom>
        </p:spPr>
      </p:pic>
      <p:pic>
        <p:nvPicPr>
          <p:cNvPr id="25" name="Picture 8" descr="Geoshop">
            <a:extLst>
              <a:ext uri="{FF2B5EF4-FFF2-40B4-BE49-F238E27FC236}">
                <a16:creationId xmlns:a16="http://schemas.microsoft.com/office/drawing/2014/main" id="{3A8620D5-FB16-EACA-2F77-226B7FBDF7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7495" y="4472383"/>
            <a:ext cx="1146744" cy="442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Google Shape;778;p76">
            <a:extLst>
              <a:ext uri="{FF2B5EF4-FFF2-40B4-BE49-F238E27FC236}">
                <a16:creationId xmlns:a16="http://schemas.microsoft.com/office/drawing/2014/main" id="{AA17D7C4-B762-8796-E8C7-2B0E54C22AD0}"/>
              </a:ext>
            </a:extLst>
          </p:cNvPr>
          <p:cNvSpPr txBox="1">
            <a:spLocks/>
          </p:cNvSpPr>
          <p:nvPr/>
        </p:nvSpPr>
        <p:spPr>
          <a:xfrm>
            <a:off x="676800" y="118425"/>
            <a:ext cx="7790400" cy="70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22860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Open Sans ExtraBold"/>
              <a:buNone/>
              <a:defRPr sz="2800" b="0" i="0" u="none" strike="noStrike" cap="none">
                <a:solidFill>
                  <a:schemeClr val="dk1"/>
                </a:solidFill>
                <a:latin typeface="+mn-lt"/>
                <a:ea typeface="Open Sans ExtraBold"/>
                <a:cs typeface="Open Sans ExtraBold"/>
                <a:sym typeface="Open Sans Extra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3054"/>
              </a:buClr>
              <a:buSzPts val="2800"/>
              <a:buFont typeface="Open Sans ExtraBold"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pen Sans ExtraBold" panose="020B0906030804020204" pitchFamily="34" charset="0"/>
                <a:ea typeface="Open Sans ExtraBold" panose="020B0906030804020204" pitchFamily="34" charset="0"/>
                <a:cs typeface="Open Sans ExtraBold" panose="020B0906030804020204" pitchFamily="34" charset="0"/>
                <a:sym typeface="Open Sans ExtraBold"/>
              </a:rPr>
              <a:t>Geotronics</a:t>
            </a:r>
            <a:r>
              <a:rPr kumimoji="0" lang="cs-CZ" sz="2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pen Sans ExtraBold" panose="020B0906030804020204" pitchFamily="34" charset="0"/>
                <a:ea typeface="Open Sans ExtraBold" panose="020B0906030804020204" pitchFamily="34" charset="0"/>
                <a:cs typeface="Open Sans ExtraBold" panose="020B0906030804020204" pitchFamily="34" charset="0"/>
                <a:sym typeface="Open Sans ExtraBold"/>
              </a:rPr>
              <a:t> Praha</a:t>
            </a:r>
          </a:p>
        </p:txBody>
      </p:sp>
      <p:grpSp>
        <p:nvGrpSpPr>
          <p:cNvPr id="2" name="Skupina 1">
            <a:extLst>
              <a:ext uri="{FF2B5EF4-FFF2-40B4-BE49-F238E27FC236}">
                <a16:creationId xmlns:a16="http://schemas.microsoft.com/office/drawing/2014/main" id="{E517B0EA-CE79-D959-54DD-35004514BED7}"/>
              </a:ext>
            </a:extLst>
          </p:cNvPr>
          <p:cNvGrpSpPr/>
          <p:nvPr/>
        </p:nvGrpSpPr>
        <p:grpSpPr>
          <a:xfrm>
            <a:off x="4298298" y="719410"/>
            <a:ext cx="4587054" cy="3103499"/>
            <a:chOff x="2913460" y="252527"/>
            <a:chExt cx="5486469" cy="3675897"/>
          </a:xfrm>
        </p:grpSpPr>
        <p:pic>
          <p:nvPicPr>
            <p:cNvPr id="4" name="Obrázek 3" descr="Obsah obrázku oranžová">
              <a:extLst>
                <a:ext uri="{FF2B5EF4-FFF2-40B4-BE49-F238E27FC236}">
                  <a16:creationId xmlns:a16="http://schemas.microsoft.com/office/drawing/2014/main" id="{DB344740-F94B-C7E5-6699-36096E65B66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576" t="15255" r="10557" b="18006"/>
            <a:stretch/>
          </p:blipFill>
          <p:spPr>
            <a:xfrm>
              <a:off x="2913460" y="1102659"/>
              <a:ext cx="3666635" cy="2241660"/>
            </a:xfrm>
            <a:prstGeom prst="rect">
              <a:avLst/>
            </a:prstGeom>
          </p:spPr>
        </p:pic>
        <p:pic>
          <p:nvPicPr>
            <p:cNvPr id="5" name="Image 26" descr="Une image contenant guitare&#10;&#10;Description générée automatiquement">
              <a:extLst>
                <a:ext uri="{FF2B5EF4-FFF2-40B4-BE49-F238E27FC236}">
                  <a16:creationId xmlns:a16="http://schemas.microsoft.com/office/drawing/2014/main" id="{866594DB-5847-3A57-6C6F-CE2E290FF510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4355" b="4784"/>
            <a:stretch/>
          </p:blipFill>
          <p:spPr>
            <a:xfrm rot="20523117">
              <a:off x="4388233" y="2324425"/>
              <a:ext cx="3633558" cy="1603999"/>
            </a:xfrm>
            <a:prstGeom prst="rect">
              <a:avLst/>
            </a:prstGeom>
          </p:spPr>
        </p:pic>
        <p:pic>
          <p:nvPicPr>
            <p:cNvPr id="6" name="Obrázek 5">
              <a:extLst>
                <a:ext uri="{FF2B5EF4-FFF2-40B4-BE49-F238E27FC236}">
                  <a16:creationId xmlns:a16="http://schemas.microsoft.com/office/drawing/2014/main" id="{3C7D6DC0-48A3-CE0D-8704-46F8375DC6A3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210" t="7508" r="8255" b="7595"/>
            <a:stretch/>
          </p:blipFill>
          <p:spPr>
            <a:xfrm>
              <a:off x="5682814" y="252527"/>
              <a:ext cx="2717115" cy="176453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064419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A262E4B-3E0C-88F4-6934-34CFDC120E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ovéPole 15">
            <a:extLst>
              <a:ext uri="{FF2B5EF4-FFF2-40B4-BE49-F238E27FC236}">
                <a16:creationId xmlns:a16="http://schemas.microsoft.com/office/drawing/2014/main" id="{9852E754-3A4A-C135-5FB5-F95761F35D2C}"/>
              </a:ext>
            </a:extLst>
          </p:cNvPr>
          <p:cNvSpPr txBox="1"/>
          <p:nvPr/>
        </p:nvSpPr>
        <p:spPr>
          <a:xfrm>
            <a:off x="0" y="4259580"/>
            <a:ext cx="9144000" cy="8839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cs-CZ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id="{A12E3A25-9518-A605-71AB-F0CAD327A9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488" y="719410"/>
            <a:ext cx="5915025" cy="2643187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sz="1400" dirty="0">
                <a:solidFill>
                  <a:schemeClr val="bg1"/>
                </a:solidFill>
              </a:rPr>
              <a:t>Geodetické a GIS řešení, GNSS korekce</a:t>
            </a:r>
          </a:p>
          <a:p>
            <a:pPr>
              <a:lnSpc>
                <a:spcPct val="200000"/>
              </a:lnSpc>
            </a:pPr>
            <a:r>
              <a:rPr lang="cs-CZ" sz="1400" dirty="0">
                <a:solidFill>
                  <a:schemeClr val="bg1"/>
                </a:solidFill>
              </a:rPr>
              <a:t>3D laserové skenování, SLAM technologie</a:t>
            </a:r>
          </a:p>
          <a:p>
            <a:pPr>
              <a:lnSpc>
                <a:spcPct val="200000"/>
              </a:lnSpc>
            </a:pPr>
            <a:r>
              <a:rPr lang="cs-CZ" sz="1400" dirty="0">
                <a:solidFill>
                  <a:schemeClr val="bg1"/>
                </a:solidFill>
              </a:rPr>
              <a:t>Mobilní mapování</a:t>
            </a:r>
          </a:p>
          <a:p>
            <a:pPr>
              <a:lnSpc>
                <a:spcPct val="200000"/>
              </a:lnSpc>
            </a:pPr>
            <a:r>
              <a:rPr lang="cs-CZ" sz="1400" dirty="0">
                <a:solidFill>
                  <a:schemeClr val="bg1"/>
                </a:solidFill>
              </a:rPr>
              <a:t>Bezpilotní snímkování a skenování</a:t>
            </a:r>
          </a:p>
          <a:p>
            <a:pPr>
              <a:lnSpc>
                <a:spcPct val="200000"/>
              </a:lnSpc>
            </a:pPr>
            <a:r>
              <a:rPr lang="cs-CZ" sz="1400" dirty="0">
                <a:solidFill>
                  <a:schemeClr val="bg1"/>
                </a:solidFill>
              </a:rPr>
              <a:t>Odolné terénní počítače</a:t>
            </a:r>
          </a:p>
          <a:p>
            <a:endParaRPr lang="cs-CZ" dirty="0"/>
          </a:p>
        </p:txBody>
      </p:sp>
      <p:pic>
        <p:nvPicPr>
          <p:cNvPr id="7" name="Obrázek 6" descr="Obsah obrázku červená, podepsat, zastavit, jídlo&#10;&#10;Popis byl vytvořen automaticky">
            <a:extLst>
              <a:ext uri="{FF2B5EF4-FFF2-40B4-BE49-F238E27FC236}">
                <a16:creationId xmlns:a16="http://schemas.microsoft.com/office/drawing/2014/main" id="{719BD245-8342-3276-F934-AFE1AB5B8D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2054" y="4551755"/>
            <a:ext cx="1537074" cy="299569"/>
          </a:xfrm>
          <a:prstGeom prst="rect">
            <a:avLst/>
          </a:prstGeom>
        </p:spPr>
      </p:pic>
      <p:pic>
        <p:nvPicPr>
          <p:cNvPr id="17" name="Obrázek 16" descr="Obsah obrázku kreslení&#10;&#10;Popis byl vytvořen automaticky">
            <a:extLst>
              <a:ext uri="{FF2B5EF4-FFF2-40B4-BE49-F238E27FC236}">
                <a16:creationId xmlns:a16="http://schemas.microsoft.com/office/drawing/2014/main" id="{2AAA93C2-7300-A87E-46A2-A3A5568FBB0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7726" y="4564397"/>
            <a:ext cx="1828548" cy="274283"/>
          </a:xfrm>
          <a:prstGeom prst="rect">
            <a:avLst/>
          </a:prstGeom>
        </p:spPr>
      </p:pic>
      <p:pic>
        <p:nvPicPr>
          <p:cNvPr id="25" name="Picture 8" descr="Geoshop">
            <a:extLst>
              <a:ext uri="{FF2B5EF4-FFF2-40B4-BE49-F238E27FC236}">
                <a16:creationId xmlns:a16="http://schemas.microsoft.com/office/drawing/2014/main" id="{74E8CF67-002D-082A-A9B5-A0185CDA98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7495" y="4472383"/>
            <a:ext cx="1146744" cy="442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Google Shape;778;p76">
            <a:extLst>
              <a:ext uri="{FF2B5EF4-FFF2-40B4-BE49-F238E27FC236}">
                <a16:creationId xmlns:a16="http://schemas.microsoft.com/office/drawing/2014/main" id="{6819446D-C0A6-F5BD-24EB-ABA5F3FE70AF}"/>
              </a:ext>
            </a:extLst>
          </p:cNvPr>
          <p:cNvSpPr txBox="1">
            <a:spLocks/>
          </p:cNvSpPr>
          <p:nvPr/>
        </p:nvSpPr>
        <p:spPr>
          <a:xfrm>
            <a:off x="676800" y="118425"/>
            <a:ext cx="7790400" cy="70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22860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Open Sans ExtraBold"/>
              <a:buNone/>
              <a:defRPr sz="2800" b="0" i="0" u="none" strike="noStrike" cap="none">
                <a:solidFill>
                  <a:schemeClr val="dk1"/>
                </a:solidFill>
                <a:latin typeface="+mn-lt"/>
                <a:ea typeface="Open Sans ExtraBold"/>
                <a:cs typeface="Open Sans ExtraBold"/>
                <a:sym typeface="Open Sans Extra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3054"/>
              </a:buClr>
              <a:buSzPts val="2800"/>
              <a:buFont typeface="Open Sans ExtraBold"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pen Sans ExtraBold" panose="020B0906030804020204" pitchFamily="34" charset="0"/>
                <a:ea typeface="Open Sans ExtraBold" panose="020B0906030804020204" pitchFamily="34" charset="0"/>
                <a:cs typeface="Open Sans ExtraBold" panose="020B0906030804020204" pitchFamily="34" charset="0"/>
                <a:sym typeface="Open Sans ExtraBold"/>
              </a:rPr>
              <a:t>Geotronics</a:t>
            </a:r>
            <a:r>
              <a:rPr kumimoji="0" lang="cs-CZ" sz="2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pen Sans ExtraBold" panose="020B0906030804020204" pitchFamily="34" charset="0"/>
                <a:ea typeface="Open Sans ExtraBold" panose="020B0906030804020204" pitchFamily="34" charset="0"/>
                <a:cs typeface="Open Sans ExtraBold" panose="020B0906030804020204" pitchFamily="34" charset="0"/>
                <a:sym typeface="Open Sans ExtraBold"/>
              </a:rPr>
              <a:t> Praha</a:t>
            </a:r>
          </a:p>
        </p:txBody>
      </p:sp>
      <p:grpSp>
        <p:nvGrpSpPr>
          <p:cNvPr id="8" name="Skupina 7">
            <a:extLst>
              <a:ext uri="{FF2B5EF4-FFF2-40B4-BE49-F238E27FC236}">
                <a16:creationId xmlns:a16="http://schemas.microsoft.com/office/drawing/2014/main" id="{2A059805-0102-89F9-11C0-CB387302F783}"/>
              </a:ext>
            </a:extLst>
          </p:cNvPr>
          <p:cNvGrpSpPr/>
          <p:nvPr/>
        </p:nvGrpSpPr>
        <p:grpSpPr>
          <a:xfrm>
            <a:off x="4008120" y="1709766"/>
            <a:ext cx="4909750" cy="2321214"/>
            <a:chOff x="1661583" y="1346200"/>
            <a:chExt cx="6722887" cy="3462866"/>
          </a:xfrm>
        </p:grpSpPr>
        <p:pic>
          <p:nvPicPr>
            <p:cNvPr id="9" name="Obrázek 8" descr="Obsah obrázku auto, venku, počítač, Pozemní vozidlo&#10;&#10;Obsah vygenerovaný umělou inteligencí může být nesprávný.">
              <a:extLst>
                <a:ext uri="{FF2B5EF4-FFF2-40B4-BE49-F238E27FC236}">
                  <a16:creationId xmlns:a16="http://schemas.microsoft.com/office/drawing/2014/main" id="{C55925A6-8B73-3A8A-C6CB-5F38899E837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825294" y="2436283"/>
              <a:ext cx="3559176" cy="2372783"/>
            </a:xfrm>
            <a:prstGeom prst="rect">
              <a:avLst/>
            </a:prstGeom>
          </p:spPr>
        </p:pic>
        <p:pic>
          <p:nvPicPr>
            <p:cNvPr id="10" name="Obrázek 9" descr="Obsah obrázku dřez, interiér, podnos, kuchyňské potřeby&#10;&#10;Obsah vygenerovaný umělou inteligencí může být nesprávný.">
              <a:extLst>
                <a:ext uri="{FF2B5EF4-FFF2-40B4-BE49-F238E27FC236}">
                  <a16:creationId xmlns:a16="http://schemas.microsoft.com/office/drawing/2014/main" id="{09990164-2343-0470-52AB-1714D93DE1F7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661583" y="2436283"/>
              <a:ext cx="3163711" cy="2372783"/>
            </a:xfrm>
            <a:prstGeom prst="rect">
              <a:avLst/>
            </a:prstGeom>
          </p:spPr>
        </p:pic>
        <p:pic>
          <p:nvPicPr>
            <p:cNvPr id="11" name="Obrázek 10" descr="Obsah obrázku snímek obrazovky, Mobilní telefon, mlha, zrcadlo&#10;&#10;Obsah vygenerovaný umělou inteligencí může být nesprávný.">
              <a:extLst>
                <a:ext uri="{FF2B5EF4-FFF2-40B4-BE49-F238E27FC236}">
                  <a16:creationId xmlns:a16="http://schemas.microsoft.com/office/drawing/2014/main" id="{8CC6C3A1-0734-C425-999E-355EAC8C9A66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rcRect l="35188" t="22551" r="35804" b="24444"/>
            <a:stretch/>
          </p:blipFill>
          <p:spPr>
            <a:xfrm>
              <a:off x="4428066" y="1346200"/>
              <a:ext cx="1468967" cy="201279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981245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776">
          <a:extLst>
            <a:ext uri="{FF2B5EF4-FFF2-40B4-BE49-F238E27FC236}">
              <a16:creationId xmlns:a16="http://schemas.microsoft.com/office/drawing/2014/main" id="{A0ACC216-4292-6444-F904-3A48030D9D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" name="Google Shape;778;p76">
            <a:extLst>
              <a:ext uri="{FF2B5EF4-FFF2-40B4-BE49-F238E27FC236}">
                <a16:creationId xmlns:a16="http://schemas.microsoft.com/office/drawing/2014/main" id="{3F3F5DEC-FC11-EE8D-9BDF-845808FA111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6800" y="118425"/>
            <a:ext cx="7790400" cy="7065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dirty="0">
                <a:solidFill>
                  <a:schemeClr val="lt1"/>
                </a:solidFill>
              </a:rPr>
              <a:t>Trimble </a:t>
            </a:r>
            <a:r>
              <a:rPr lang="cs-CZ" dirty="0" err="1">
                <a:solidFill>
                  <a:schemeClr val="lt1"/>
                </a:solidFill>
              </a:rPr>
              <a:t>SiteVision</a:t>
            </a:r>
            <a:endParaRPr dirty="0">
              <a:solidFill>
                <a:schemeClr val="lt1"/>
              </a:solidFill>
            </a:endParaRPr>
          </a:p>
        </p:txBody>
      </p:sp>
      <p:sp>
        <p:nvSpPr>
          <p:cNvPr id="779" name="Google Shape;779;p76">
            <a:extLst>
              <a:ext uri="{FF2B5EF4-FFF2-40B4-BE49-F238E27FC236}">
                <a16:creationId xmlns:a16="http://schemas.microsoft.com/office/drawing/2014/main" id="{EA8F42C4-8D2C-85C5-B98F-E155802F376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99851" y="956902"/>
            <a:ext cx="5516896" cy="336638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285750" indent="-285750">
              <a:lnSpc>
                <a:spcPct val="150000"/>
              </a:lnSpc>
            </a:pPr>
            <a:r>
              <a:rPr lang="cs-CZ" sz="1300" dirty="0">
                <a:solidFill>
                  <a:schemeClr val="lt1"/>
                </a:solidFill>
              </a:rPr>
              <a:t>Vizualizace 3D modelů a projektovaných dat v terénu</a:t>
            </a:r>
            <a:endParaRPr sz="1300" dirty="0">
              <a:solidFill>
                <a:schemeClr val="lt1"/>
              </a:solidFill>
            </a:endParaRPr>
          </a:p>
          <a:p>
            <a:pPr marL="285750" indent="-285750">
              <a:lnSpc>
                <a:spcPct val="150000"/>
              </a:lnSpc>
              <a:spcBef>
                <a:spcPts val="400"/>
              </a:spcBef>
            </a:pPr>
            <a:r>
              <a:rPr lang="cs-CZ" sz="1300" dirty="0">
                <a:solidFill>
                  <a:schemeClr val="lt1"/>
                </a:solidFill>
              </a:rPr>
              <a:t>Vizualizace skryté podzemní infrastruktury</a:t>
            </a:r>
            <a:r>
              <a:rPr lang="en" sz="1300" dirty="0">
                <a:solidFill>
                  <a:schemeClr val="lt1"/>
                </a:solidFill>
              </a:rPr>
              <a:t> </a:t>
            </a:r>
            <a:endParaRPr lang="cs-CZ" sz="1300" dirty="0">
              <a:solidFill>
                <a:schemeClr val="lt1"/>
              </a:solidFill>
            </a:endParaRPr>
          </a:p>
          <a:p>
            <a:pPr marL="285750" indent="-285750">
              <a:lnSpc>
                <a:spcPct val="150000"/>
              </a:lnSpc>
              <a:spcBef>
                <a:spcPts val="1200"/>
              </a:spcBef>
            </a:pPr>
            <a:r>
              <a:rPr lang="cs-CZ" sz="1300" dirty="0">
                <a:solidFill>
                  <a:schemeClr val="lt1"/>
                </a:solidFill>
              </a:rPr>
              <a:t>Kompaktní ruční zařízení integrující:</a:t>
            </a:r>
          </a:p>
          <a:p>
            <a:pPr marL="628650" lvl="1" indent="-171450">
              <a:lnSpc>
                <a:spcPct val="150000"/>
              </a:lnSpc>
              <a:buClr>
                <a:schemeClr val="bg2"/>
              </a:buClr>
              <a:buFont typeface="Arial" panose="020B0604020202020204" pitchFamily="34" charset="0"/>
              <a:buChar char="•"/>
            </a:pPr>
            <a:r>
              <a:rPr lang="cs-CZ" sz="1100" dirty="0">
                <a:solidFill>
                  <a:schemeClr val="lt1"/>
                </a:solidFill>
              </a:rPr>
              <a:t>Přesný GNSS přijímač</a:t>
            </a:r>
          </a:p>
          <a:p>
            <a:pPr marL="628650" lvl="1" indent="-171450">
              <a:lnSpc>
                <a:spcPct val="150000"/>
              </a:lnSpc>
              <a:buClr>
                <a:schemeClr val="bg2"/>
              </a:buClr>
              <a:buFont typeface="Arial" panose="020B0604020202020204" pitchFamily="34" charset="0"/>
              <a:buChar char="•"/>
            </a:pPr>
            <a:r>
              <a:rPr lang="cs-CZ" sz="1100" dirty="0">
                <a:solidFill>
                  <a:schemeClr val="lt1"/>
                </a:solidFill>
              </a:rPr>
              <a:t>Elektronický dálkoměr</a:t>
            </a:r>
          </a:p>
          <a:p>
            <a:pPr marL="628650" lvl="1" indent="-171450">
              <a:lnSpc>
                <a:spcPct val="150000"/>
              </a:lnSpc>
              <a:buClr>
                <a:schemeClr val="bg2"/>
              </a:buClr>
              <a:buFont typeface="Arial" panose="020B0604020202020204" pitchFamily="34" charset="0"/>
              <a:buChar char="•"/>
            </a:pPr>
            <a:r>
              <a:rPr lang="cs-CZ" sz="1100" dirty="0">
                <a:solidFill>
                  <a:schemeClr val="lt1"/>
                </a:solidFill>
              </a:rPr>
              <a:t>Lidar</a:t>
            </a:r>
          </a:p>
          <a:p>
            <a:pPr marL="628650" lvl="1" indent="-171450">
              <a:lnSpc>
                <a:spcPct val="150000"/>
              </a:lnSpc>
              <a:buClr>
                <a:schemeClr val="bg2"/>
              </a:buClr>
              <a:buFont typeface="Arial" panose="020B0604020202020204" pitchFamily="34" charset="0"/>
              <a:buChar char="•"/>
            </a:pPr>
            <a:r>
              <a:rPr lang="cs-CZ" sz="1100" dirty="0">
                <a:solidFill>
                  <a:schemeClr val="lt1"/>
                </a:solidFill>
              </a:rPr>
              <a:t>Kameru</a:t>
            </a:r>
            <a:endParaRPr sz="1100" dirty="0">
              <a:solidFill>
                <a:schemeClr val="lt1"/>
              </a:solidFill>
            </a:endParaRPr>
          </a:p>
          <a:p>
            <a:pPr marL="285750" indent="-285750">
              <a:lnSpc>
                <a:spcPct val="150000"/>
              </a:lnSpc>
              <a:spcBef>
                <a:spcPts val="400"/>
              </a:spcBef>
            </a:pPr>
            <a:r>
              <a:rPr lang="cs-CZ" sz="1300" dirty="0">
                <a:solidFill>
                  <a:schemeClr val="lt1"/>
                </a:solidFill>
              </a:rPr>
              <a:t>Správné umístění dat a modelů s centimetrovou přesností</a:t>
            </a:r>
            <a:endParaRPr sz="1300" dirty="0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400"/>
              </a:spcBef>
              <a:spcAft>
                <a:spcPts val="0"/>
              </a:spcAft>
              <a:buNone/>
            </a:pPr>
            <a:endParaRPr lang="cs-CZ" dirty="0">
              <a:solidFill>
                <a:schemeClr val="lt1"/>
              </a:solidFill>
            </a:endParaRPr>
          </a:p>
        </p:txBody>
      </p:sp>
      <p:pic>
        <p:nvPicPr>
          <p:cNvPr id="3" name="Obrázek 2" descr="Obsah obrázku osoba, nářadí, žlutá, držení&#10;&#10;Obsah vygenerovaný umělou inteligencí může být nesprávný.">
            <a:extLst>
              <a:ext uri="{FF2B5EF4-FFF2-40B4-BE49-F238E27FC236}">
                <a16:creationId xmlns:a16="http://schemas.microsoft.com/office/drawing/2014/main" id="{432CAE2A-1711-2E20-0CF2-5E9B198EC9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0" y="118425"/>
            <a:ext cx="3429000" cy="5143500"/>
          </a:xfrm>
          <a:prstGeom prst="rect">
            <a:avLst/>
          </a:prstGeom>
        </p:spPr>
      </p:pic>
      <p:sp>
        <p:nvSpPr>
          <p:cNvPr id="2" name="TextovéPole 1">
            <a:extLst>
              <a:ext uri="{FF2B5EF4-FFF2-40B4-BE49-F238E27FC236}">
                <a16:creationId xmlns:a16="http://schemas.microsoft.com/office/drawing/2014/main" id="{D2960F8A-BD3E-B737-9F95-E73C443F389B}"/>
              </a:ext>
            </a:extLst>
          </p:cNvPr>
          <p:cNvSpPr txBox="1"/>
          <p:nvPr/>
        </p:nvSpPr>
        <p:spPr>
          <a:xfrm>
            <a:off x="676799" y="563270"/>
            <a:ext cx="342899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b="1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Rozšířená realita</a:t>
            </a:r>
          </a:p>
        </p:txBody>
      </p:sp>
    </p:spTree>
    <p:extLst>
      <p:ext uri="{BB962C8B-B14F-4D97-AF65-F5344CB8AC3E}">
        <p14:creationId xmlns:p14="http://schemas.microsoft.com/office/powerpoint/2010/main" val="38851629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Shape 776">
          <a:extLst>
            <a:ext uri="{FF2B5EF4-FFF2-40B4-BE49-F238E27FC236}">
              <a16:creationId xmlns:a16="http://schemas.microsoft.com/office/drawing/2014/main" id="{D39B1CED-6F1D-C855-8DA0-37BBC4905E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" name="Google Shape;778;p76">
            <a:extLst>
              <a:ext uri="{FF2B5EF4-FFF2-40B4-BE49-F238E27FC236}">
                <a16:creationId xmlns:a16="http://schemas.microsoft.com/office/drawing/2014/main" id="{35741B27-34B0-BD0F-25E0-13D8A117DA5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6800" y="118425"/>
            <a:ext cx="7790400" cy="7065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dirty="0">
                <a:solidFill>
                  <a:schemeClr val="lt1"/>
                </a:solidFill>
              </a:rPr>
              <a:t>Trimble </a:t>
            </a:r>
            <a:r>
              <a:rPr lang="cs-CZ" dirty="0" err="1">
                <a:solidFill>
                  <a:schemeClr val="lt1"/>
                </a:solidFill>
              </a:rPr>
              <a:t>SiteVision</a:t>
            </a:r>
            <a:endParaRPr dirty="0">
              <a:solidFill>
                <a:schemeClr val="lt1"/>
              </a:solidFill>
            </a:endParaRPr>
          </a:p>
        </p:txBody>
      </p:sp>
      <p:sp>
        <p:nvSpPr>
          <p:cNvPr id="779" name="Google Shape;779;p76">
            <a:extLst>
              <a:ext uri="{FF2B5EF4-FFF2-40B4-BE49-F238E27FC236}">
                <a16:creationId xmlns:a16="http://schemas.microsoft.com/office/drawing/2014/main" id="{E8B33E6E-7ED1-8C28-3A1A-8A879B3FCFA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99851" y="956902"/>
            <a:ext cx="5516896" cy="474986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285750" indent="-285750">
              <a:lnSpc>
                <a:spcPct val="150000"/>
              </a:lnSpc>
              <a:spcBef>
                <a:spcPts val="400"/>
              </a:spcBef>
            </a:pPr>
            <a:r>
              <a:rPr lang="cs-CZ" sz="1300" dirty="0">
                <a:solidFill>
                  <a:schemeClr val="lt1"/>
                </a:solidFill>
              </a:rPr>
              <a:t>Podpora různých formátů GIS a CAD dat</a:t>
            </a:r>
          </a:p>
          <a:p>
            <a:pPr marL="742950" lvl="1" indent="-285750">
              <a:lnSpc>
                <a:spcPct val="150000"/>
              </a:lnSpc>
            </a:pPr>
            <a:r>
              <a:rPr lang="cs-CZ" sz="1100" dirty="0">
                <a:solidFill>
                  <a:schemeClr val="lt1"/>
                </a:solidFill>
              </a:rPr>
              <a:t>DWG, IFC, RVT…</a:t>
            </a:r>
          </a:p>
          <a:p>
            <a:pPr marL="285750" indent="-285750">
              <a:lnSpc>
                <a:spcPct val="150000"/>
              </a:lnSpc>
              <a:spcBef>
                <a:spcPts val="400"/>
              </a:spcBef>
            </a:pPr>
            <a:r>
              <a:rPr lang="cs-CZ" sz="1300" dirty="0">
                <a:solidFill>
                  <a:schemeClr val="lt1"/>
                </a:solidFill>
              </a:rPr>
              <a:t>Snadné použití, ovládání pomocí chytrých telefonů a tabletů</a:t>
            </a:r>
            <a:endParaRPr sz="1300" dirty="0">
              <a:solidFill>
                <a:schemeClr val="lt1"/>
              </a:solidFill>
            </a:endParaRPr>
          </a:p>
          <a:p>
            <a:pPr marL="742950" lvl="1" indent="-285750">
              <a:lnSpc>
                <a:spcPct val="150000"/>
              </a:lnSpc>
            </a:pPr>
            <a:r>
              <a:rPr lang="cs-CZ" sz="1100" dirty="0">
                <a:solidFill>
                  <a:schemeClr val="lt1"/>
                </a:solidFill>
              </a:rPr>
              <a:t>Kompatibilní s Android i iOS</a:t>
            </a:r>
          </a:p>
          <a:p>
            <a:pPr marL="285750" indent="-285750">
              <a:lnSpc>
                <a:spcPct val="150000"/>
              </a:lnSpc>
              <a:spcBef>
                <a:spcPts val="400"/>
              </a:spcBef>
            </a:pPr>
            <a:r>
              <a:rPr lang="cs-CZ" sz="1300" dirty="0">
                <a:solidFill>
                  <a:schemeClr val="lt1"/>
                </a:solidFill>
              </a:rPr>
              <a:t>Široké spektrum využití</a:t>
            </a:r>
          </a:p>
          <a:p>
            <a:pPr marL="742950" lvl="1" indent="-285750">
              <a:lnSpc>
                <a:spcPct val="150000"/>
              </a:lnSpc>
            </a:pPr>
            <a:r>
              <a:rPr lang="cs-CZ" sz="1100" dirty="0">
                <a:solidFill>
                  <a:schemeClr val="lt1"/>
                </a:solidFill>
              </a:rPr>
              <a:t>Revoluční nástroj pro intuitivní využití rozšířené reality</a:t>
            </a:r>
          </a:p>
          <a:p>
            <a:pPr marL="742950" lvl="1" indent="-285750">
              <a:lnSpc>
                <a:spcPct val="150000"/>
              </a:lnSpc>
            </a:pPr>
            <a:r>
              <a:rPr lang="cs-CZ" sz="1100" dirty="0">
                <a:solidFill>
                  <a:schemeClr val="lt1"/>
                </a:solidFill>
              </a:rPr>
              <a:t>Od inženýrských sítí, hranic pozemků až po kompletní stavby</a:t>
            </a:r>
          </a:p>
          <a:p>
            <a:pPr marL="742950" lvl="1" indent="-285750">
              <a:lnSpc>
                <a:spcPct val="150000"/>
              </a:lnSpc>
            </a:pPr>
            <a:r>
              <a:rPr lang="cs-CZ" sz="1100" dirty="0">
                <a:solidFill>
                  <a:schemeClr val="lt1"/>
                </a:solidFill>
              </a:rPr>
              <a:t>Neocenitelný pomocník při práci s digitální technickou mapou</a:t>
            </a:r>
          </a:p>
          <a:p>
            <a:pPr marL="0" lvl="0" indent="0" algn="l" rtl="0">
              <a:lnSpc>
                <a:spcPct val="150000"/>
              </a:lnSpc>
              <a:spcBef>
                <a:spcPts val="400"/>
              </a:spcBef>
              <a:spcAft>
                <a:spcPts val="0"/>
              </a:spcAft>
              <a:buNone/>
            </a:pPr>
            <a:endParaRPr dirty="0">
              <a:solidFill>
                <a:schemeClr val="lt1"/>
              </a:solidFill>
            </a:endParaRPr>
          </a:p>
        </p:txBody>
      </p:sp>
      <p:pic>
        <p:nvPicPr>
          <p:cNvPr id="3" name="Obrázek 2" descr="Obsah obrázku osoba, nářadí, žlutá, držení&#10;&#10;Obsah vygenerovaný umělou inteligencí může být nesprávný.">
            <a:extLst>
              <a:ext uri="{FF2B5EF4-FFF2-40B4-BE49-F238E27FC236}">
                <a16:creationId xmlns:a16="http://schemas.microsoft.com/office/drawing/2014/main" id="{29421613-E4C6-40D3-53C5-53791532E6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0" y="118425"/>
            <a:ext cx="3429000" cy="5143500"/>
          </a:xfrm>
          <a:prstGeom prst="rect">
            <a:avLst/>
          </a:prstGeom>
        </p:spPr>
      </p:pic>
      <p:sp>
        <p:nvSpPr>
          <p:cNvPr id="2" name="TextovéPole 1">
            <a:extLst>
              <a:ext uri="{FF2B5EF4-FFF2-40B4-BE49-F238E27FC236}">
                <a16:creationId xmlns:a16="http://schemas.microsoft.com/office/drawing/2014/main" id="{247C875F-83B6-FC3E-3494-8D62008CF2AC}"/>
              </a:ext>
            </a:extLst>
          </p:cNvPr>
          <p:cNvSpPr txBox="1"/>
          <p:nvPr/>
        </p:nvSpPr>
        <p:spPr>
          <a:xfrm>
            <a:off x="676799" y="563270"/>
            <a:ext cx="342899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b="1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Rozšířená realita</a:t>
            </a:r>
          </a:p>
        </p:txBody>
      </p:sp>
    </p:spTree>
    <p:extLst>
      <p:ext uri="{BB962C8B-B14F-4D97-AF65-F5344CB8AC3E}">
        <p14:creationId xmlns:p14="http://schemas.microsoft.com/office/powerpoint/2010/main" val="14195923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7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7" name="Google Shape;777;p7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047721" y="1655275"/>
            <a:ext cx="3883756" cy="2184600"/>
          </a:xfrm>
          <a:prstGeom prst="rect">
            <a:avLst/>
          </a:prstGeom>
          <a:noFill/>
          <a:ln>
            <a:noFill/>
          </a:ln>
        </p:spPr>
      </p:pic>
      <p:sp>
        <p:nvSpPr>
          <p:cNvPr id="779" name="Google Shape;779;p76"/>
          <p:cNvSpPr txBox="1">
            <a:spLocks noGrp="1"/>
          </p:cNvSpPr>
          <p:nvPr>
            <p:ph type="body" idx="1"/>
          </p:nvPr>
        </p:nvSpPr>
        <p:spPr>
          <a:xfrm>
            <a:off x="767325" y="1012535"/>
            <a:ext cx="7790400" cy="431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lnSpc>
                <a:spcPct val="1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" sz="1400" dirty="0">
                <a:solidFill>
                  <a:schemeClr val="lt1"/>
                </a:solidFill>
              </a:rPr>
              <a:t>        </a:t>
            </a:r>
            <a:r>
              <a:rPr lang="en" sz="1200" dirty="0">
                <a:solidFill>
                  <a:schemeClr val="lt1"/>
                </a:solidFill>
              </a:rPr>
              <a:t>- </a:t>
            </a:r>
            <a:r>
              <a:rPr lang="cs-CZ" sz="1200" b="1" dirty="0">
                <a:solidFill>
                  <a:schemeClr val="lt1"/>
                </a:solidFill>
              </a:rPr>
              <a:t>Zobrazení nabídky funkcí</a:t>
            </a:r>
            <a:endParaRPr sz="1200" b="1" dirty="0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lt1"/>
                </a:solidFill>
              </a:rPr>
              <a:t>       </a:t>
            </a:r>
            <a:r>
              <a:rPr lang="cs-CZ" sz="1200" dirty="0">
                <a:solidFill>
                  <a:schemeClr val="lt1"/>
                </a:solidFill>
              </a:rPr>
              <a:t> </a:t>
            </a:r>
            <a:r>
              <a:rPr lang="en" sz="1200" dirty="0">
                <a:solidFill>
                  <a:schemeClr val="lt1"/>
                </a:solidFill>
              </a:rPr>
              <a:t> - ToDo and Screensnap</a:t>
            </a:r>
            <a:endParaRPr sz="1200" dirty="0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lt1"/>
                </a:solidFill>
              </a:rPr>
              <a:t>       </a:t>
            </a:r>
            <a:r>
              <a:rPr lang="cs-CZ" sz="1200" dirty="0">
                <a:solidFill>
                  <a:schemeClr val="lt1"/>
                </a:solidFill>
              </a:rPr>
              <a:t> </a:t>
            </a:r>
            <a:r>
              <a:rPr lang="en" sz="1200" dirty="0">
                <a:solidFill>
                  <a:schemeClr val="lt1"/>
                </a:solidFill>
              </a:rPr>
              <a:t> - </a:t>
            </a:r>
            <a:r>
              <a:rPr lang="cs-CZ" sz="1200" dirty="0">
                <a:solidFill>
                  <a:schemeClr val="lt1"/>
                </a:solidFill>
              </a:rPr>
              <a:t>Záznam bodu</a:t>
            </a:r>
            <a:endParaRPr sz="1200" dirty="0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lt1"/>
                </a:solidFill>
              </a:rPr>
              <a:t>        </a:t>
            </a:r>
            <a:r>
              <a:rPr lang="cs-CZ" sz="1200" dirty="0">
                <a:solidFill>
                  <a:schemeClr val="lt1"/>
                </a:solidFill>
              </a:rPr>
              <a:t> </a:t>
            </a:r>
            <a:r>
              <a:rPr lang="en" sz="1200" dirty="0">
                <a:solidFill>
                  <a:schemeClr val="lt1"/>
                </a:solidFill>
              </a:rPr>
              <a:t>- </a:t>
            </a:r>
            <a:r>
              <a:rPr lang="cs-CZ" sz="1200" dirty="0">
                <a:solidFill>
                  <a:schemeClr val="lt1"/>
                </a:solidFill>
              </a:rPr>
              <a:t>Měření sklonu </a:t>
            </a:r>
            <a:r>
              <a:rPr lang="en" sz="1200" dirty="0">
                <a:solidFill>
                  <a:schemeClr val="lt1"/>
                </a:solidFill>
              </a:rPr>
              <a:t>&amp; </a:t>
            </a:r>
            <a:r>
              <a:rPr lang="cs-CZ" sz="1200" dirty="0">
                <a:solidFill>
                  <a:schemeClr val="lt1"/>
                </a:solidFill>
              </a:rPr>
              <a:t>vzdálenosti</a:t>
            </a:r>
            <a:endParaRPr sz="1200" dirty="0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lt1"/>
                </a:solidFill>
              </a:rPr>
              <a:t>        </a:t>
            </a:r>
            <a:r>
              <a:rPr lang="cs-CZ" sz="1200" dirty="0">
                <a:solidFill>
                  <a:schemeClr val="lt1"/>
                </a:solidFill>
              </a:rPr>
              <a:t> </a:t>
            </a:r>
            <a:r>
              <a:rPr lang="en" sz="1200" dirty="0">
                <a:solidFill>
                  <a:schemeClr val="lt1"/>
                </a:solidFill>
              </a:rPr>
              <a:t>- </a:t>
            </a:r>
            <a:r>
              <a:rPr lang="cs-CZ" sz="1200" dirty="0">
                <a:solidFill>
                  <a:schemeClr val="lt1"/>
                </a:solidFill>
              </a:rPr>
              <a:t>Záznam linií </a:t>
            </a:r>
            <a:r>
              <a:rPr lang="en" sz="1200" dirty="0">
                <a:solidFill>
                  <a:schemeClr val="lt1"/>
                </a:solidFill>
              </a:rPr>
              <a:t>&amp; </a:t>
            </a:r>
            <a:r>
              <a:rPr lang="cs-CZ" sz="1200" dirty="0">
                <a:solidFill>
                  <a:schemeClr val="lt1"/>
                </a:solidFill>
              </a:rPr>
              <a:t>plochy</a:t>
            </a:r>
            <a:endParaRPr sz="1200" dirty="0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lt1"/>
                </a:solidFill>
              </a:rPr>
              <a:t>        </a:t>
            </a:r>
            <a:r>
              <a:rPr lang="cs-CZ" sz="1200" dirty="0">
                <a:solidFill>
                  <a:schemeClr val="lt1"/>
                </a:solidFill>
              </a:rPr>
              <a:t> </a:t>
            </a:r>
            <a:r>
              <a:rPr lang="en" sz="1200" dirty="0">
                <a:solidFill>
                  <a:schemeClr val="lt1"/>
                </a:solidFill>
              </a:rPr>
              <a:t>- </a:t>
            </a:r>
            <a:r>
              <a:rPr lang="cs-CZ" sz="1200" dirty="0">
                <a:solidFill>
                  <a:schemeClr val="lt1"/>
                </a:solidFill>
              </a:rPr>
              <a:t>Měření </a:t>
            </a:r>
            <a:r>
              <a:rPr lang="en" sz="1200" dirty="0">
                <a:solidFill>
                  <a:schemeClr val="lt1"/>
                </a:solidFill>
              </a:rPr>
              <a:t> </a:t>
            </a:r>
            <a:r>
              <a:rPr lang="cs-CZ" sz="1200" dirty="0">
                <a:solidFill>
                  <a:schemeClr val="lt1"/>
                </a:solidFill>
              </a:rPr>
              <a:t>objemů</a:t>
            </a:r>
            <a:endParaRPr sz="1200" dirty="0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lt1"/>
                </a:solidFill>
              </a:rPr>
              <a:t>        </a:t>
            </a:r>
            <a:r>
              <a:rPr lang="cs-CZ" sz="1200" dirty="0">
                <a:solidFill>
                  <a:schemeClr val="lt1"/>
                </a:solidFill>
              </a:rPr>
              <a:t> </a:t>
            </a:r>
            <a:r>
              <a:rPr lang="en" sz="1200" dirty="0">
                <a:solidFill>
                  <a:schemeClr val="lt1"/>
                </a:solidFill>
              </a:rPr>
              <a:t>- </a:t>
            </a:r>
            <a:r>
              <a:rPr lang="cs-CZ" sz="1200" dirty="0">
                <a:solidFill>
                  <a:schemeClr val="lt1"/>
                </a:solidFill>
              </a:rPr>
              <a:t>Měření</a:t>
            </a:r>
            <a:r>
              <a:rPr lang="en" sz="1200" dirty="0">
                <a:solidFill>
                  <a:schemeClr val="lt1"/>
                </a:solidFill>
              </a:rPr>
              <a:t> Cut/Fill</a:t>
            </a:r>
            <a:endParaRPr sz="1200" dirty="0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lt1"/>
                </a:solidFill>
              </a:rPr>
              <a:t>        </a:t>
            </a:r>
            <a:r>
              <a:rPr lang="cs-CZ" sz="1200" dirty="0">
                <a:solidFill>
                  <a:schemeClr val="lt1"/>
                </a:solidFill>
              </a:rPr>
              <a:t> </a:t>
            </a:r>
            <a:r>
              <a:rPr lang="en" sz="1200" dirty="0">
                <a:solidFill>
                  <a:schemeClr val="lt1"/>
                </a:solidFill>
              </a:rPr>
              <a:t>- Plane</a:t>
            </a:r>
            <a:r>
              <a:rPr lang="cs-CZ" sz="1200" dirty="0">
                <a:solidFill>
                  <a:schemeClr val="lt1"/>
                </a:solidFill>
              </a:rPr>
              <a:t> </a:t>
            </a:r>
            <a:r>
              <a:rPr lang="cs-CZ" sz="1200" dirty="0" err="1">
                <a:solidFill>
                  <a:schemeClr val="lt1"/>
                </a:solidFill>
              </a:rPr>
              <a:t>App</a:t>
            </a:r>
            <a:r>
              <a:rPr lang="en" sz="1200" dirty="0">
                <a:solidFill>
                  <a:schemeClr val="lt1"/>
                </a:solidFill>
              </a:rPr>
              <a:t> – </a:t>
            </a:r>
            <a:r>
              <a:rPr lang="cs-CZ" sz="1200" dirty="0">
                <a:solidFill>
                  <a:schemeClr val="lt1"/>
                </a:solidFill>
              </a:rPr>
              <a:t>vložení návrhu rovného, nebo svažitého povrhu</a:t>
            </a:r>
            <a:endParaRPr sz="1200" dirty="0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90000"/>
              </a:lnSpc>
              <a:spcBef>
                <a:spcPts val="600"/>
              </a:spcBef>
              <a:spcAft>
                <a:spcPts val="400"/>
              </a:spcAft>
              <a:buNone/>
            </a:pPr>
            <a:r>
              <a:rPr lang="en" sz="1200" dirty="0">
                <a:solidFill>
                  <a:schemeClr val="lt1"/>
                </a:solidFill>
              </a:rPr>
              <a:t>        </a:t>
            </a:r>
            <a:r>
              <a:rPr lang="cs-CZ" sz="1200" dirty="0">
                <a:solidFill>
                  <a:schemeClr val="lt1"/>
                </a:solidFill>
              </a:rPr>
              <a:t> </a:t>
            </a:r>
            <a:r>
              <a:rPr lang="en" sz="1200" dirty="0">
                <a:solidFill>
                  <a:schemeClr val="lt1"/>
                </a:solidFill>
              </a:rPr>
              <a:t>- Profile App – </a:t>
            </a:r>
            <a:r>
              <a:rPr lang="cs-CZ" sz="1200" dirty="0">
                <a:solidFill>
                  <a:schemeClr val="lt1"/>
                </a:solidFill>
              </a:rPr>
              <a:t>vložení návrhu příkopu</a:t>
            </a:r>
            <a:endParaRPr sz="1200" dirty="0"/>
          </a:p>
        </p:txBody>
      </p:sp>
      <p:pic>
        <p:nvPicPr>
          <p:cNvPr id="780" name="Google Shape;780;p7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67325" y="1188500"/>
            <a:ext cx="372125" cy="386438"/>
          </a:xfrm>
          <a:prstGeom prst="rect">
            <a:avLst/>
          </a:prstGeom>
          <a:noFill/>
          <a:ln>
            <a:noFill/>
          </a:ln>
        </p:spPr>
      </p:pic>
      <p:pic>
        <p:nvPicPr>
          <p:cNvPr id="781" name="Google Shape;781;p7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67325" y="1655275"/>
            <a:ext cx="372125" cy="400210"/>
          </a:xfrm>
          <a:prstGeom prst="rect">
            <a:avLst/>
          </a:prstGeom>
          <a:noFill/>
          <a:ln>
            <a:noFill/>
          </a:ln>
        </p:spPr>
      </p:pic>
      <p:pic>
        <p:nvPicPr>
          <p:cNvPr id="782" name="Google Shape;782;p76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767325" y="2124963"/>
            <a:ext cx="372125" cy="379016"/>
          </a:xfrm>
          <a:prstGeom prst="rect">
            <a:avLst/>
          </a:prstGeom>
          <a:noFill/>
          <a:ln>
            <a:noFill/>
          </a:ln>
        </p:spPr>
      </p:pic>
      <p:pic>
        <p:nvPicPr>
          <p:cNvPr id="783" name="Google Shape;783;p76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767325" y="2573475"/>
            <a:ext cx="372125" cy="358593"/>
          </a:xfrm>
          <a:prstGeom prst="rect">
            <a:avLst/>
          </a:prstGeom>
          <a:noFill/>
          <a:ln>
            <a:noFill/>
          </a:ln>
        </p:spPr>
      </p:pic>
      <p:pic>
        <p:nvPicPr>
          <p:cNvPr id="784" name="Google Shape;784;p76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767325" y="2990725"/>
            <a:ext cx="372125" cy="359721"/>
          </a:xfrm>
          <a:prstGeom prst="rect">
            <a:avLst/>
          </a:prstGeom>
          <a:noFill/>
          <a:ln>
            <a:noFill/>
          </a:ln>
        </p:spPr>
      </p:pic>
      <p:pic>
        <p:nvPicPr>
          <p:cNvPr id="785" name="Google Shape;785;p76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767325" y="3409100"/>
            <a:ext cx="372125" cy="372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786" name="Google Shape;786;p76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767325" y="3839875"/>
            <a:ext cx="372125" cy="358083"/>
          </a:xfrm>
          <a:prstGeom prst="rect">
            <a:avLst/>
          </a:prstGeom>
          <a:noFill/>
          <a:ln>
            <a:noFill/>
          </a:ln>
        </p:spPr>
      </p:pic>
      <p:pic>
        <p:nvPicPr>
          <p:cNvPr id="787" name="Google Shape;787;p76"/>
          <p:cNvPicPr preferRelativeResize="0"/>
          <p:nvPr/>
        </p:nvPicPr>
        <p:blipFill>
          <a:blip r:embed="rId11">
            <a:alphaModFix/>
          </a:blip>
          <a:stretch>
            <a:fillRect/>
          </a:stretch>
        </p:blipFill>
        <p:spPr>
          <a:xfrm>
            <a:off x="767325" y="4256600"/>
            <a:ext cx="372125" cy="365923"/>
          </a:xfrm>
          <a:prstGeom prst="rect">
            <a:avLst/>
          </a:prstGeom>
          <a:noFill/>
          <a:ln>
            <a:noFill/>
          </a:ln>
        </p:spPr>
      </p:pic>
      <p:pic>
        <p:nvPicPr>
          <p:cNvPr id="788" name="Google Shape;788;p76"/>
          <p:cNvPicPr preferRelativeResize="0"/>
          <p:nvPr/>
        </p:nvPicPr>
        <p:blipFill>
          <a:blip r:embed="rId12">
            <a:alphaModFix/>
          </a:blip>
          <a:stretch>
            <a:fillRect/>
          </a:stretch>
        </p:blipFill>
        <p:spPr>
          <a:xfrm>
            <a:off x="767325" y="4681175"/>
            <a:ext cx="372125" cy="4002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Google Shape;801;p78">
            <a:extLst>
              <a:ext uri="{FF2B5EF4-FFF2-40B4-BE49-F238E27FC236}">
                <a16:creationId xmlns:a16="http://schemas.microsoft.com/office/drawing/2014/main" id="{670B6385-6C2B-2CFF-8321-41D6A08D5F8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7975" y="155425"/>
            <a:ext cx="7790400" cy="7065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dirty="0">
                <a:solidFill>
                  <a:schemeClr val="lt1"/>
                </a:solidFill>
              </a:rPr>
              <a:t>Funkce</a:t>
            </a:r>
            <a:endParaRPr dirty="0"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7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4" name="Google Shape;794;p77"/>
          <p:cNvSpPr txBox="1">
            <a:spLocks noGrp="1"/>
          </p:cNvSpPr>
          <p:nvPr>
            <p:ph type="body" idx="1"/>
          </p:nvPr>
        </p:nvSpPr>
        <p:spPr>
          <a:xfrm>
            <a:off x="676800" y="967680"/>
            <a:ext cx="7790400" cy="397128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400"/>
              </a:spcAft>
              <a:buNone/>
            </a:pPr>
            <a:r>
              <a:rPr lang="en" dirty="0">
                <a:solidFill>
                  <a:schemeClr val="lt1"/>
                </a:solidFill>
              </a:rPr>
              <a:t>              </a:t>
            </a:r>
            <a:r>
              <a:rPr lang="en" sz="1200" dirty="0">
                <a:solidFill>
                  <a:schemeClr val="lt1"/>
                </a:solidFill>
              </a:rPr>
              <a:t>- PDF –</a:t>
            </a:r>
            <a:r>
              <a:rPr lang="cs-CZ" sz="1200" dirty="0">
                <a:solidFill>
                  <a:schemeClr val="lt1"/>
                </a:solidFill>
              </a:rPr>
              <a:t> Zobrazení PDF přímo v terénu</a:t>
            </a:r>
            <a:endParaRPr sz="1200" dirty="0"/>
          </a:p>
        </p:txBody>
      </p:sp>
      <p:pic>
        <p:nvPicPr>
          <p:cNvPr id="795" name="Google Shape;795;p7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066550" y="1093087"/>
            <a:ext cx="372125" cy="392421"/>
          </a:xfrm>
          <a:prstGeom prst="rect">
            <a:avLst/>
          </a:prstGeom>
          <a:noFill/>
          <a:ln>
            <a:noFill/>
          </a:ln>
        </p:spPr>
      </p:pic>
      <p:pic>
        <p:nvPicPr>
          <p:cNvPr id="796" name="Google Shape;796;p7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613350" y="1680048"/>
            <a:ext cx="5674141" cy="2580225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Google Shape;801;p78">
            <a:extLst>
              <a:ext uri="{FF2B5EF4-FFF2-40B4-BE49-F238E27FC236}">
                <a16:creationId xmlns:a16="http://schemas.microsoft.com/office/drawing/2014/main" id="{81C8E8F4-11D3-ACF9-482E-6ABF32AD26A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7975" y="155425"/>
            <a:ext cx="7790400" cy="7065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dirty="0">
                <a:solidFill>
                  <a:schemeClr val="lt1"/>
                </a:solidFill>
              </a:rPr>
              <a:t>Funkce</a:t>
            </a:r>
            <a:endParaRPr dirty="0"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8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1" name="Google Shape;801;p78"/>
          <p:cNvSpPr txBox="1">
            <a:spLocks noGrp="1"/>
          </p:cNvSpPr>
          <p:nvPr>
            <p:ph type="title"/>
          </p:nvPr>
        </p:nvSpPr>
        <p:spPr>
          <a:xfrm>
            <a:off x="587975" y="155425"/>
            <a:ext cx="7790400" cy="7065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dirty="0">
                <a:solidFill>
                  <a:schemeClr val="lt1"/>
                </a:solidFill>
              </a:rPr>
              <a:t>Způsoby měření</a:t>
            </a:r>
            <a:endParaRPr dirty="0">
              <a:solidFill>
                <a:schemeClr val="lt1"/>
              </a:solidFill>
            </a:endParaRPr>
          </a:p>
        </p:txBody>
      </p:sp>
      <p:pic>
        <p:nvPicPr>
          <p:cNvPr id="802" name="Google Shape;802;p7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93146" y="1111538"/>
            <a:ext cx="430318" cy="509787"/>
          </a:xfrm>
          <a:prstGeom prst="rect">
            <a:avLst/>
          </a:prstGeom>
          <a:noFill/>
          <a:ln>
            <a:noFill/>
          </a:ln>
        </p:spPr>
      </p:pic>
      <p:pic>
        <p:nvPicPr>
          <p:cNvPr id="803" name="Google Shape;803;p7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35473" y="1870938"/>
            <a:ext cx="387991" cy="509787"/>
          </a:xfrm>
          <a:prstGeom prst="rect">
            <a:avLst/>
          </a:prstGeom>
          <a:noFill/>
          <a:ln>
            <a:noFill/>
          </a:ln>
        </p:spPr>
      </p:pic>
      <p:pic>
        <p:nvPicPr>
          <p:cNvPr id="804" name="Google Shape;804;p78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35473" y="2630338"/>
            <a:ext cx="387992" cy="509787"/>
          </a:xfrm>
          <a:prstGeom prst="rect">
            <a:avLst/>
          </a:prstGeom>
          <a:noFill/>
          <a:ln>
            <a:noFill/>
          </a:ln>
        </p:spPr>
      </p:pic>
      <p:pic>
        <p:nvPicPr>
          <p:cNvPr id="805" name="Google Shape;805;p78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35473" y="3443777"/>
            <a:ext cx="387991" cy="460769"/>
          </a:xfrm>
          <a:prstGeom prst="rect">
            <a:avLst/>
          </a:prstGeom>
          <a:noFill/>
          <a:ln>
            <a:noFill/>
          </a:ln>
        </p:spPr>
      </p:pic>
      <p:sp>
        <p:nvSpPr>
          <p:cNvPr id="806" name="Google Shape;806;p78"/>
          <p:cNvSpPr txBox="1"/>
          <p:nvPr/>
        </p:nvSpPr>
        <p:spPr>
          <a:xfrm>
            <a:off x="1117500" y="1221125"/>
            <a:ext cx="3108300" cy="3693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200" dirty="0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rPr>
              <a:t>Pomocí</a:t>
            </a:r>
            <a:r>
              <a:rPr lang="en" sz="1200" dirty="0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rPr>
              <a:t> GNSS</a:t>
            </a:r>
            <a:endParaRPr sz="1200" dirty="0">
              <a:solidFill>
                <a:schemeClr val="lt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807" name="Google Shape;807;p78"/>
          <p:cNvSpPr txBox="1"/>
          <p:nvPr/>
        </p:nvSpPr>
        <p:spPr>
          <a:xfrm>
            <a:off x="1117500" y="1960996"/>
            <a:ext cx="3454500" cy="3693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200" dirty="0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rPr>
              <a:t>Pomocí</a:t>
            </a:r>
            <a:r>
              <a:rPr lang="en" sz="1200" dirty="0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rPr>
              <a:t> EDM</a:t>
            </a:r>
            <a:endParaRPr sz="1200" dirty="0">
              <a:solidFill>
                <a:schemeClr val="lt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808" name="Google Shape;808;p78"/>
          <p:cNvSpPr txBox="1"/>
          <p:nvPr/>
        </p:nvSpPr>
        <p:spPr>
          <a:xfrm>
            <a:off x="1117500" y="2739925"/>
            <a:ext cx="3108300" cy="3693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200" dirty="0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rPr>
              <a:t>Pomocí kamery </a:t>
            </a:r>
            <a:endParaRPr sz="1200" dirty="0">
              <a:solidFill>
                <a:schemeClr val="lt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809" name="Google Shape;809;p78"/>
          <p:cNvSpPr txBox="1"/>
          <p:nvPr/>
        </p:nvSpPr>
        <p:spPr>
          <a:xfrm>
            <a:off x="1117500" y="3482618"/>
            <a:ext cx="3281400" cy="3693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200" dirty="0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rPr>
              <a:t>Pomocí technologie</a:t>
            </a:r>
            <a:r>
              <a:rPr lang="en" sz="1200" dirty="0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rPr>
              <a:t> Lidar</a:t>
            </a:r>
            <a:endParaRPr sz="1200" dirty="0">
              <a:solidFill>
                <a:schemeClr val="lt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pic>
        <p:nvPicPr>
          <p:cNvPr id="810" name="Google Shape;810;p78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3997842" y="1550697"/>
            <a:ext cx="4963633" cy="2332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Google Shape;816;p79">
            <a:extLst>
              <a:ext uri="{FF2B5EF4-FFF2-40B4-BE49-F238E27FC236}">
                <a16:creationId xmlns:a16="http://schemas.microsoft.com/office/drawing/2014/main" id="{26CB404B-7F1B-E3FA-BBB3-B4E84B49A412}"/>
              </a:ext>
            </a:extLst>
          </p:cNvPr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635473" y="4149138"/>
            <a:ext cx="387992" cy="55509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Google Shape;809;p78">
            <a:extLst>
              <a:ext uri="{FF2B5EF4-FFF2-40B4-BE49-F238E27FC236}">
                <a16:creationId xmlns:a16="http://schemas.microsoft.com/office/drawing/2014/main" id="{08E20CA1-7253-5584-9EF0-51495C05DD5A}"/>
              </a:ext>
            </a:extLst>
          </p:cNvPr>
          <p:cNvSpPr txBox="1"/>
          <p:nvPr/>
        </p:nvSpPr>
        <p:spPr>
          <a:xfrm>
            <a:off x="1117500" y="4173942"/>
            <a:ext cx="3281400" cy="55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200" dirty="0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rPr>
              <a:t>Měření s využitím Google </a:t>
            </a:r>
            <a:r>
              <a:rPr lang="cs-CZ" sz="1200" dirty="0" err="1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rPr>
              <a:t>ARCore</a:t>
            </a:r>
            <a:r>
              <a:rPr lang="cs-CZ" sz="1200" dirty="0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rPr>
              <a:t> nebo Apple </a:t>
            </a:r>
            <a:r>
              <a:rPr lang="cs-CZ" sz="1200" dirty="0" err="1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rPr>
              <a:t>ARKit</a:t>
            </a:r>
            <a:endParaRPr sz="1200" dirty="0">
              <a:solidFill>
                <a:schemeClr val="lt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1" name="Google Shape;831;p81"/>
          <p:cNvSpPr txBox="1">
            <a:spLocks noGrp="1"/>
          </p:cNvSpPr>
          <p:nvPr>
            <p:ph type="body" idx="1"/>
          </p:nvPr>
        </p:nvSpPr>
        <p:spPr>
          <a:xfrm>
            <a:off x="676675" y="1289300"/>
            <a:ext cx="3246000" cy="3200100"/>
          </a:xfrm>
          <a:prstGeom prst="rect">
            <a:avLst/>
          </a:prstGeom>
        </p:spPr>
        <p:txBody>
          <a:bodyPr spcFirstLastPara="1" wrap="square" lIns="0" tIns="91425" rIns="320025" bIns="91425" anchor="t" anchorCtr="0">
            <a:noAutofit/>
          </a:bodyPr>
          <a:lstStyle/>
          <a:p>
            <a:pPr marL="457200" lvl="0" indent="-304800" algn="l" rtl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SzPts val="1200"/>
              <a:buChar char="●"/>
            </a:pPr>
            <a:r>
              <a:rPr lang="cs-CZ" sz="1200" dirty="0"/>
              <a:t>Jednoduchý nástroj pro měření objemů v terénu</a:t>
            </a:r>
          </a:p>
          <a:p>
            <a:pPr marL="457200" lvl="0" indent="-304800" algn="l" rtl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SzPts val="1200"/>
              <a:buChar char="●"/>
            </a:pPr>
            <a:endParaRPr sz="1200" dirty="0"/>
          </a:p>
          <a:p>
            <a:pPr marL="457200" lvl="0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cs-CZ" sz="1200" dirty="0"/>
              <a:t>Vizuálně snadná kontrola</a:t>
            </a:r>
          </a:p>
          <a:p>
            <a:pPr marL="457200" lvl="0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endParaRPr sz="1200" dirty="0"/>
          </a:p>
          <a:p>
            <a:pPr marL="457200" lvl="0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cs-CZ" sz="1200" dirty="0"/>
              <a:t>K měření lze využít GNSS, EDM, kameru, lidar a model</a:t>
            </a:r>
            <a:endParaRPr sz="1200" dirty="0"/>
          </a:p>
        </p:txBody>
      </p:sp>
      <p:pic>
        <p:nvPicPr>
          <p:cNvPr id="832" name="Google Shape;832;p8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51725" y="304800"/>
            <a:ext cx="3763256" cy="1624575"/>
          </a:xfrm>
          <a:prstGeom prst="rect">
            <a:avLst/>
          </a:prstGeom>
          <a:noFill/>
          <a:ln>
            <a:noFill/>
          </a:ln>
        </p:spPr>
      </p:pic>
      <p:pic>
        <p:nvPicPr>
          <p:cNvPr id="833" name="Google Shape;833;p8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075075" y="4234425"/>
            <a:ext cx="624257" cy="756675"/>
          </a:xfrm>
          <a:prstGeom prst="rect">
            <a:avLst/>
          </a:prstGeom>
          <a:noFill/>
          <a:ln>
            <a:noFill/>
          </a:ln>
        </p:spPr>
      </p:pic>
      <p:pic>
        <p:nvPicPr>
          <p:cNvPr id="834" name="Google Shape;834;p8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851732" y="4234425"/>
            <a:ext cx="560830" cy="756675"/>
          </a:xfrm>
          <a:prstGeom prst="rect">
            <a:avLst/>
          </a:prstGeom>
          <a:noFill/>
          <a:ln>
            <a:noFill/>
          </a:ln>
        </p:spPr>
      </p:pic>
      <p:pic>
        <p:nvPicPr>
          <p:cNvPr id="835" name="Google Shape;835;p81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564962" y="4234425"/>
            <a:ext cx="574344" cy="756675"/>
          </a:xfrm>
          <a:prstGeom prst="rect">
            <a:avLst/>
          </a:prstGeom>
          <a:noFill/>
          <a:ln>
            <a:noFill/>
          </a:ln>
        </p:spPr>
      </p:pic>
      <p:pic>
        <p:nvPicPr>
          <p:cNvPr id="836" name="Google Shape;836;p81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6291705" y="4234425"/>
            <a:ext cx="619125" cy="742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837" name="Google Shape;837;p81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7063230" y="4234425"/>
            <a:ext cx="590576" cy="756675"/>
          </a:xfrm>
          <a:prstGeom prst="rect">
            <a:avLst/>
          </a:prstGeom>
          <a:noFill/>
          <a:ln>
            <a:noFill/>
          </a:ln>
        </p:spPr>
      </p:pic>
      <p:pic>
        <p:nvPicPr>
          <p:cNvPr id="838" name="Google Shape;838;p81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4366425" y="2020832"/>
            <a:ext cx="4028249" cy="2014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839" name="Google Shape;839;p81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3852812" y="376137"/>
            <a:ext cx="444526" cy="444526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Google Shape;823;p80">
            <a:extLst>
              <a:ext uri="{FF2B5EF4-FFF2-40B4-BE49-F238E27FC236}">
                <a16:creationId xmlns:a16="http://schemas.microsoft.com/office/drawing/2014/main" id="{227DFE39-2629-039B-0408-46372469D04B}"/>
              </a:ext>
            </a:extLst>
          </p:cNvPr>
          <p:cNvSpPr txBox="1">
            <a:spLocks/>
          </p:cNvSpPr>
          <p:nvPr/>
        </p:nvSpPr>
        <p:spPr>
          <a:xfrm>
            <a:off x="587975" y="155425"/>
            <a:ext cx="7790400" cy="70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22860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Open Sans ExtraBold"/>
              <a:buNone/>
              <a:defRPr sz="2400" b="0" i="0" u="none" strike="noStrike" cap="none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Open Sans ExtraBold"/>
              <a:buNone/>
              <a:defRPr sz="2400" b="0" i="0" u="none" strike="noStrike" cap="none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Open Sans ExtraBold"/>
              <a:buNone/>
              <a:defRPr sz="2400" b="0" i="0" u="none" strike="noStrike" cap="none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Open Sans ExtraBold"/>
              <a:buNone/>
              <a:defRPr sz="2400" b="0" i="0" u="none" strike="noStrike" cap="none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Open Sans ExtraBold"/>
              <a:buNone/>
              <a:defRPr sz="2400" b="0" i="0" u="none" strike="noStrike" cap="none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Open Sans ExtraBold"/>
              <a:buNone/>
              <a:defRPr sz="2400" b="0" i="0" u="none" strike="noStrike" cap="none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Open Sans ExtraBold"/>
              <a:buNone/>
              <a:defRPr sz="2400" b="0" i="0" u="none" strike="noStrike" cap="none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Open Sans ExtraBold"/>
              <a:buNone/>
              <a:defRPr sz="2400" b="0" i="0" u="none" strike="noStrike" cap="none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Open Sans ExtraBold"/>
              <a:buNone/>
              <a:defRPr sz="2400" b="0" i="0" u="none" strike="noStrike" cap="none">
                <a:solidFill>
                  <a:schemeClr val="lt1"/>
                </a:solidFill>
                <a:latin typeface="Open Sans ExtraBold"/>
                <a:ea typeface="Open Sans ExtraBold"/>
                <a:cs typeface="Open Sans ExtraBold"/>
                <a:sym typeface="Open Sans ExtraBold"/>
              </a:defRPr>
            </a:lvl9pPr>
          </a:lstStyle>
          <a:p>
            <a:r>
              <a:rPr lang="cs-CZ" sz="2800" dirty="0"/>
              <a:t>Měření objemů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8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3" name="Google Shape;823;p80"/>
          <p:cNvSpPr txBox="1">
            <a:spLocks noGrp="1"/>
          </p:cNvSpPr>
          <p:nvPr>
            <p:ph type="title"/>
          </p:nvPr>
        </p:nvSpPr>
        <p:spPr>
          <a:xfrm>
            <a:off x="587975" y="155425"/>
            <a:ext cx="7790400" cy="7065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dirty="0" err="1">
                <a:solidFill>
                  <a:schemeClr val="lt1"/>
                </a:solidFill>
              </a:rPr>
              <a:t>SiteVision</a:t>
            </a:r>
            <a:r>
              <a:rPr lang="cs-CZ" dirty="0">
                <a:solidFill>
                  <a:schemeClr val="lt1"/>
                </a:solidFill>
              </a:rPr>
              <a:t> a Digitální Technická Mapa</a:t>
            </a:r>
            <a:endParaRPr dirty="0">
              <a:solidFill>
                <a:schemeClr val="lt1"/>
              </a:solidFill>
            </a:endParaRPr>
          </a:p>
        </p:txBody>
      </p:sp>
      <p:sp>
        <p:nvSpPr>
          <p:cNvPr id="824" name="Google Shape;824;p80"/>
          <p:cNvSpPr txBox="1"/>
          <p:nvPr/>
        </p:nvSpPr>
        <p:spPr>
          <a:xfrm>
            <a:off x="666075" y="1370634"/>
            <a:ext cx="7748700" cy="10156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457200" lvl="0" indent="-3048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Open Sans"/>
              <a:buChar char="●"/>
            </a:pPr>
            <a:r>
              <a:rPr lang="cs-CZ" sz="1200" dirty="0">
                <a:solidFill>
                  <a:schemeClr val="lt1"/>
                </a:solidFill>
                <a:latin typeface="Open Sans"/>
                <a:ea typeface="Open Sans"/>
                <a:cs typeface="Open Sans"/>
              </a:rPr>
              <a:t>Vizualizace inženýrských sítí v reálném čase</a:t>
            </a:r>
          </a:p>
          <a:p>
            <a:pPr marL="457200" lvl="0" indent="-3048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Open Sans"/>
              <a:buChar char="●"/>
            </a:pPr>
            <a:r>
              <a:rPr lang="cs-CZ" sz="1200" dirty="0">
                <a:solidFill>
                  <a:schemeClr val="lt1"/>
                </a:solidFill>
                <a:latin typeface="Open Sans"/>
                <a:ea typeface="Open Sans"/>
                <a:cs typeface="Open Sans"/>
              </a:rPr>
              <a:t>Přesná lokalizace dat DTM</a:t>
            </a:r>
            <a:endParaRPr lang="cs-CZ" sz="1200" dirty="0">
              <a:solidFill>
                <a:schemeClr val="lt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457200" lvl="0" indent="-3048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Open Sans"/>
              <a:buChar char="●"/>
            </a:pPr>
            <a:r>
              <a:rPr lang="cs-CZ" sz="1200" dirty="0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rPr>
              <a:t>Jednoduchý import dat</a:t>
            </a:r>
            <a:endParaRPr sz="1200" dirty="0">
              <a:solidFill>
                <a:schemeClr val="lt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pic>
        <p:nvPicPr>
          <p:cNvPr id="3" name="Obrázek 2">
            <a:extLst>
              <a:ext uri="{FF2B5EF4-FFF2-40B4-BE49-F238E27FC236}">
                <a16:creationId xmlns:a16="http://schemas.microsoft.com/office/drawing/2014/main" id="{F7238374-0B41-2D29-0080-1CB6B23B6B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6560" y="2690039"/>
            <a:ext cx="2578765" cy="2139501"/>
          </a:xfrm>
          <a:prstGeom prst="rect">
            <a:avLst/>
          </a:prstGeom>
        </p:spPr>
      </p:pic>
      <p:pic>
        <p:nvPicPr>
          <p:cNvPr id="5" name="Obrázek 4">
            <a:extLst>
              <a:ext uri="{FF2B5EF4-FFF2-40B4-BE49-F238E27FC236}">
                <a16:creationId xmlns:a16="http://schemas.microsoft.com/office/drawing/2014/main" id="{99630C46-72D3-43E4-26EC-A3A6FC7615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6128" y="2398942"/>
            <a:ext cx="4586365" cy="2333509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822">
          <a:extLst>
            <a:ext uri="{FF2B5EF4-FFF2-40B4-BE49-F238E27FC236}">
              <a16:creationId xmlns:a16="http://schemas.microsoft.com/office/drawing/2014/main" id="{5B0C9C37-D83E-9E8E-B935-B260D459C3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3" name="Google Shape;823;p80">
            <a:extLst>
              <a:ext uri="{FF2B5EF4-FFF2-40B4-BE49-F238E27FC236}">
                <a16:creationId xmlns:a16="http://schemas.microsoft.com/office/drawing/2014/main" id="{C2FDC6D1-A150-ACDD-E217-4212EF4D1C8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7975" y="155425"/>
            <a:ext cx="7790400" cy="7065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dirty="0" err="1">
                <a:solidFill>
                  <a:schemeClr val="lt1"/>
                </a:solidFill>
              </a:rPr>
              <a:t>SiteVision</a:t>
            </a:r>
            <a:r>
              <a:rPr lang="cs-CZ" dirty="0">
                <a:solidFill>
                  <a:schemeClr val="lt1"/>
                </a:solidFill>
              </a:rPr>
              <a:t> a Digitální Technická Mapa</a:t>
            </a:r>
            <a:endParaRPr dirty="0">
              <a:solidFill>
                <a:schemeClr val="lt1"/>
              </a:solidFill>
            </a:endParaRPr>
          </a:p>
        </p:txBody>
      </p:sp>
      <p:pic>
        <p:nvPicPr>
          <p:cNvPr id="7" name="Obrázek 6" descr="Obsah obrázku text, vozidlo, Pozemní vozidlo, pneumatika&#10;&#10;Obsah vygenerovaný umělou inteligencí může být nesprávný.">
            <a:extLst>
              <a:ext uri="{FF2B5EF4-FFF2-40B4-BE49-F238E27FC236}">
                <a16:creationId xmlns:a16="http://schemas.microsoft.com/office/drawing/2014/main" id="{B088DD91-6CE6-1DC0-6B33-5C6DA817B0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425" y="1169581"/>
            <a:ext cx="7259635" cy="3354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44962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822">
          <a:extLst>
            <a:ext uri="{FF2B5EF4-FFF2-40B4-BE49-F238E27FC236}">
              <a16:creationId xmlns:a16="http://schemas.microsoft.com/office/drawing/2014/main" id="{E99B4F67-152B-7FC0-B140-92BD95EF72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3" name="Google Shape;823;p80">
            <a:extLst>
              <a:ext uri="{FF2B5EF4-FFF2-40B4-BE49-F238E27FC236}">
                <a16:creationId xmlns:a16="http://schemas.microsoft.com/office/drawing/2014/main" id="{946D4477-1B54-3791-4AD1-03CEFBC0413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7975" y="155425"/>
            <a:ext cx="7790400" cy="7065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dirty="0">
                <a:solidFill>
                  <a:schemeClr val="lt1"/>
                </a:solidFill>
              </a:rPr>
              <a:t>Trimble </a:t>
            </a:r>
            <a:r>
              <a:rPr lang="cs-CZ" dirty="0" err="1">
                <a:solidFill>
                  <a:schemeClr val="lt1"/>
                </a:solidFill>
              </a:rPr>
              <a:t>Connect</a:t>
            </a:r>
            <a:endParaRPr dirty="0">
              <a:solidFill>
                <a:schemeClr val="lt1"/>
              </a:solidFill>
            </a:endParaRPr>
          </a:p>
        </p:txBody>
      </p:sp>
      <p:sp>
        <p:nvSpPr>
          <p:cNvPr id="824" name="Google Shape;824;p80">
            <a:extLst>
              <a:ext uri="{FF2B5EF4-FFF2-40B4-BE49-F238E27FC236}">
                <a16:creationId xmlns:a16="http://schemas.microsoft.com/office/drawing/2014/main" id="{8D3B8EE8-2C6C-B1AF-D98D-7A8A149B50C3}"/>
              </a:ext>
            </a:extLst>
          </p:cNvPr>
          <p:cNvSpPr txBox="1"/>
          <p:nvPr/>
        </p:nvSpPr>
        <p:spPr>
          <a:xfrm>
            <a:off x="587975" y="1169403"/>
            <a:ext cx="2666567" cy="27699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Open Sans"/>
              <a:buChar char="●"/>
            </a:pPr>
            <a:r>
              <a:rPr lang="cs-CZ" sz="1200" dirty="0">
                <a:solidFill>
                  <a:schemeClr val="lt1"/>
                </a:solidFill>
                <a:latin typeface="Open Sans"/>
                <a:ea typeface="Open Sans"/>
                <a:cs typeface="Open Sans"/>
              </a:rPr>
              <a:t>Integrace dat</a:t>
            </a: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Open Sans"/>
              <a:buChar char="●"/>
            </a:pPr>
            <a:endParaRPr lang="cs-CZ" sz="1200" dirty="0">
              <a:solidFill>
                <a:schemeClr val="lt1"/>
              </a:solidFill>
              <a:latin typeface="Open Sans"/>
              <a:ea typeface="Open Sans"/>
              <a:cs typeface="Open Sans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Open Sans"/>
              <a:buChar char="●"/>
            </a:pPr>
            <a:r>
              <a:rPr lang="cs-CZ" sz="1200" dirty="0">
                <a:solidFill>
                  <a:schemeClr val="lt1"/>
                </a:solidFill>
                <a:latin typeface="Open Sans"/>
                <a:ea typeface="Open Sans"/>
                <a:cs typeface="Open Sans"/>
              </a:rPr>
              <a:t>Sdílení 3D modelů</a:t>
            </a: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Open Sans"/>
              <a:buChar char="●"/>
            </a:pPr>
            <a:endParaRPr lang="cs-CZ" sz="1200" dirty="0">
              <a:solidFill>
                <a:schemeClr val="lt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Open Sans"/>
              <a:buChar char="●"/>
            </a:pPr>
            <a:r>
              <a:rPr lang="cs-CZ" sz="1200" dirty="0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rPr>
              <a:t>Správa verzí a revizí</a:t>
            </a: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Open Sans"/>
              <a:buChar char="●"/>
            </a:pPr>
            <a:endParaRPr lang="cs-CZ" sz="1200" dirty="0">
              <a:solidFill>
                <a:schemeClr val="lt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Open Sans"/>
              <a:buChar char="●"/>
            </a:pPr>
            <a:r>
              <a:rPr lang="cs-CZ" sz="1200" dirty="0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rPr>
              <a:t>Komunikace v  reálném čase s dalšími členy týmu</a:t>
            </a: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Open Sans"/>
              <a:buChar char="●"/>
            </a:pPr>
            <a:endParaRPr lang="cs-CZ" sz="1200" dirty="0">
              <a:solidFill>
                <a:schemeClr val="lt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Open Sans"/>
              <a:buChar char="●"/>
            </a:pPr>
            <a:r>
              <a:rPr lang="cs-CZ" sz="1200" dirty="0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rPr>
              <a:t>Přístup z různých zařízení</a:t>
            </a: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Open Sans"/>
              <a:buChar char="●"/>
            </a:pPr>
            <a:endParaRPr lang="cs-CZ" sz="1200" dirty="0">
              <a:solidFill>
                <a:schemeClr val="lt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Open Sans"/>
              <a:buChar char="●"/>
            </a:pPr>
            <a:r>
              <a:rPr lang="cs-CZ" sz="1200" dirty="0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rPr>
              <a:t>Integrace s dalšími nástroji</a:t>
            </a: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Open Sans"/>
              <a:buChar char="●"/>
            </a:pPr>
            <a:endParaRPr lang="cs-CZ" sz="1200" dirty="0">
              <a:solidFill>
                <a:schemeClr val="lt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Open Sans"/>
              <a:buChar char="●"/>
            </a:pPr>
            <a:r>
              <a:rPr lang="cs-CZ" sz="1200" dirty="0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rPr>
              <a:t>Bezpečnost a ochrana dat </a:t>
            </a:r>
            <a:endParaRPr sz="1200" dirty="0">
              <a:solidFill>
                <a:schemeClr val="lt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0B87BCCA-888E-863E-FE52-FF660F34F3E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7960" b="484"/>
          <a:stretch/>
        </p:blipFill>
        <p:spPr>
          <a:xfrm>
            <a:off x="3767703" y="1047994"/>
            <a:ext cx="5138700" cy="2891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85838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822">
          <a:extLst>
            <a:ext uri="{FF2B5EF4-FFF2-40B4-BE49-F238E27FC236}">
              <a16:creationId xmlns:a16="http://schemas.microsoft.com/office/drawing/2014/main" id="{73B88AA3-27BE-073D-EBE6-555253527F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3" name="Google Shape;823;p80">
            <a:extLst>
              <a:ext uri="{FF2B5EF4-FFF2-40B4-BE49-F238E27FC236}">
                <a16:creationId xmlns:a16="http://schemas.microsoft.com/office/drawing/2014/main" id="{0C5CBBD9-A7CB-B4B6-3C15-2245934AB52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7975" y="155425"/>
            <a:ext cx="7790400" cy="706500"/>
          </a:xfrm>
          <a:prstGeom prst="rect">
            <a:avLst/>
          </a:prstGeom>
        </p:spPr>
        <p:txBody>
          <a:bodyPr spcFirstLastPara="1" wrap="square" lIns="0" tIns="0" rIns="0" bIns="2286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dirty="0" err="1">
                <a:solidFill>
                  <a:schemeClr val="lt1"/>
                </a:solidFill>
              </a:rPr>
              <a:t>SiteVision</a:t>
            </a:r>
            <a:r>
              <a:rPr lang="cs-CZ" dirty="0">
                <a:solidFill>
                  <a:schemeClr val="lt1"/>
                </a:solidFill>
              </a:rPr>
              <a:t> ukázka</a:t>
            </a:r>
            <a:endParaRPr dirty="0">
              <a:solidFill>
                <a:schemeClr val="lt1"/>
              </a:solidFill>
            </a:endParaRPr>
          </a:p>
        </p:txBody>
      </p:sp>
      <p:pic>
        <p:nvPicPr>
          <p:cNvPr id="2" name="SiteVision_Transportation">
            <a:hlinkClick r:id="" action="ppaction://media"/>
            <a:extLst>
              <a:ext uri="{FF2B5EF4-FFF2-40B4-BE49-F238E27FC236}">
                <a16:creationId xmlns:a16="http://schemas.microsoft.com/office/drawing/2014/main" id="{1C8C7FE8-B700-8876-BCCD-06EB5279DE6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7975" y="618364"/>
            <a:ext cx="8044684" cy="4525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4761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99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744">
          <a:extLst>
            <a:ext uri="{FF2B5EF4-FFF2-40B4-BE49-F238E27FC236}">
              <a16:creationId xmlns:a16="http://schemas.microsoft.com/office/drawing/2014/main" id="{09146160-D4DA-3D74-ED47-E58F18A39C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5" name="Google Shape;745;p73">
            <a:extLst>
              <a:ext uri="{FF2B5EF4-FFF2-40B4-BE49-F238E27FC236}">
                <a16:creationId xmlns:a16="http://schemas.microsoft.com/office/drawing/2014/main" id="{6958818B-7C94-3C6C-D2BE-FEB4BDB94AB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3250" y="817556"/>
            <a:ext cx="7784100" cy="1278000"/>
          </a:xfrm>
          <a:prstGeom prst="rect">
            <a:avLst/>
          </a:prstGeom>
        </p:spPr>
        <p:txBody>
          <a:bodyPr spcFirstLastPara="1" wrap="square" lIns="320025" tIns="91425" rIns="3200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dirty="0"/>
              <a:t>Trimble </a:t>
            </a:r>
            <a:r>
              <a:rPr lang="en" dirty="0"/>
              <a:t>SiteVision</a:t>
            </a:r>
            <a:endParaRPr dirty="0"/>
          </a:p>
        </p:txBody>
      </p:sp>
      <p:sp>
        <p:nvSpPr>
          <p:cNvPr id="746" name="Google Shape;746;p73">
            <a:extLst>
              <a:ext uri="{FF2B5EF4-FFF2-40B4-BE49-F238E27FC236}">
                <a16:creationId xmlns:a16="http://schemas.microsoft.com/office/drawing/2014/main" id="{9EB07BED-B1BB-C598-F177-8663C55EE1D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83250" y="2089512"/>
            <a:ext cx="7790400" cy="1313100"/>
          </a:xfrm>
          <a:prstGeom prst="rect">
            <a:avLst/>
          </a:prstGeom>
        </p:spPr>
        <p:txBody>
          <a:bodyPr spcFirstLastPara="1" wrap="square" lIns="320025" tIns="228600" rIns="3200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>
                <a:solidFill>
                  <a:schemeClr val="bg2"/>
                </a:solidFill>
              </a:rPr>
              <a:t>Děkuji za pozornost</a:t>
            </a:r>
            <a:endParaRPr sz="2800" dirty="0">
              <a:solidFill>
                <a:schemeClr val="bg2"/>
              </a:solidFill>
            </a:endParaRPr>
          </a:p>
        </p:txBody>
      </p:sp>
      <p:sp>
        <p:nvSpPr>
          <p:cNvPr id="747" name="Google Shape;747;p73">
            <a:extLst>
              <a:ext uri="{FF2B5EF4-FFF2-40B4-BE49-F238E27FC236}">
                <a16:creationId xmlns:a16="http://schemas.microsoft.com/office/drawing/2014/main" id="{64AD53B9-885D-2055-AE98-9008542871BA}"/>
              </a:ext>
            </a:extLst>
          </p:cNvPr>
          <p:cNvSpPr txBox="1">
            <a:spLocks noGrp="1"/>
          </p:cNvSpPr>
          <p:nvPr>
            <p:ph type="subTitle" idx="2"/>
          </p:nvPr>
        </p:nvSpPr>
        <p:spPr>
          <a:xfrm>
            <a:off x="686400" y="3402612"/>
            <a:ext cx="7784100" cy="674400"/>
          </a:xfrm>
          <a:prstGeom prst="rect">
            <a:avLst/>
          </a:prstGeom>
        </p:spPr>
        <p:txBody>
          <a:bodyPr spcFirstLastPara="1" wrap="square" lIns="228600" tIns="228600" rIns="228600" bIns="2286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endParaRPr sz="1400" dirty="0"/>
          </a:p>
        </p:txBody>
      </p:sp>
      <p:sp>
        <p:nvSpPr>
          <p:cNvPr id="748" name="Google Shape;748;p73">
            <a:extLst>
              <a:ext uri="{FF2B5EF4-FFF2-40B4-BE49-F238E27FC236}">
                <a16:creationId xmlns:a16="http://schemas.microsoft.com/office/drawing/2014/main" id="{9FD4E23F-F627-553F-33E4-0F4C15D6B579}"/>
              </a:ext>
            </a:extLst>
          </p:cNvPr>
          <p:cNvSpPr/>
          <p:nvPr/>
        </p:nvSpPr>
        <p:spPr>
          <a:xfrm>
            <a:off x="1001275" y="3210750"/>
            <a:ext cx="649200" cy="516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E571E985-8536-E648-708C-7C8E96344010}"/>
              </a:ext>
            </a:extLst>
          </p:cNvPr>
          <p:cNvSpPr txBox="1"/>
          <p:nvPr/>
        </p:nvSpPr>
        <p:spPr>
          <a:xfrm>
            <a:off x="571500" y="4674568"/>
            <a:ext cx="4914900" cy="30777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cs-CZ" sz="1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rial"/>
              </a:rPr>
              <a:t>Geodézie ve stavebnictví a průmyslu 26. – 27. 3. 2025</a:t>
            </a:r>
          </a:p>
        </p:txBody>
      </p:sp>
    </p:spTree>
    <p:extLst>
      <p:ext uri="{BB962C8B-B14F-4D97-AF65-F5344CB8AC3E}">
        <p14:creationId xmlns:p14="http://schemas.microsoft.com/office/powerpoint/2010/main" val="1688195946"/>
      </p:ext>
    </p:extLst>
  </p:cSld>
  <p:clrMapOvr>
    <a:masterClrMapping/>
  </p:clrMapOvr>
</p:sld>
</file>

<file path=ppt/theme/theme1.xml><?xml version="1.0" encoding="utf-8"?>
<a:theme xmlns:a="http://schemas.openxmlformats.org/drawingml/2006/main" name="Corporate - V1.1.1 - 01.10.22">
  <a:themeElements>
    <a:clrScheme name="Simple Light">
      <a:dk1>
        <a:srgbClr val="003054"/>
      </a:dk1>
      <a:lt1>
        <a:srgbClr val="FFFFFF"/>
      </a:lt1>
      <a:dk2>
        <a:srgbClr val="FBAD26"/>
      </a:dk2>
      <a:lt2>
        <a:srgbClr val="F1F1F6"/>
      </a:lt2>
      <a:accent1>
        <a:srgbClr val="0E416C"/>
      </a:accent1>
      <a:accent2>
        <a:srgbClr val="0063A3"/>
      </a:accent2>
      <a:accent3>
        <a:srgbClr val="FBAD26"/>
      </a:accent3>
      <a:accent4>
        <a:srgbClr val="252A2E"/>
      </a:accent4>
      <a:accent5>
        <a:srgbClr val="585C65"/>
      </a:accent5>
      <a:accent6>
        <a:srgbClr val="CBCDD6"/>
      </a:accent6>
      <a:hlink>
        <a:srgbClr val="4DA2D3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11824</TotalTime>
  <Words>969</Words>
  <Application>Microsoft Office PowerPoint</Application>
  <PresentationFormat>Předvádění na obrazovce (16:9)</PresentationFormat>
  <Paragraphs>146</Paragraphs>
  <Slides>15</Slides>
  <Notes>15</Notes>
  <HiddenSlides>0</HiddenSlides>
  <MMClips>1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0" baseType="lpstr">
      <vt:lpstr>Fira Sans Extra Condensed Medium</vt:lpstr>
      <vt:lpstr>Open Sans ExtraBold</vt:lpstr>
      <vt:lpstr>Arial</vt:lpstr>
      <vt:lpstr>Open Sans</vt:lpstr>
      <vt:lpstr>Corporate - V1.1.1 - 01.10.22</vt:lpstr>
      <vt:lpstr>Trimble SiteVision</vt:lpstr>
      <vt:lpstr>Prezentace aplikace PowerPoint</vt:lpstr>
      <vt:lpstr>Prezentace aplikace PowerPoint</vt:lpstr>
      <vt:lpstr>Prezentace aplikace PowerPoint</vt:lpstr>
      <vt:lpstr>Trimble SiteVision</vt:lpstr>
      <vt:lpstr>Trimble SiteVision</vt:lpstr>
      <vt:lpstr>Funkce</vt:lpstr>
      <vt:lpstr>Funkce</vt:lpstr>
      <vt:lpstr>Způsoby měření</vt:lpstr>
      <vt:lpstr>Prezentace aplikace PowerPoint</vt:lpstr>
      <vt:lpstr>SiteVision a Digitální Technická Mapa</vt:lpstr>
      <vt:lpstr>SiteVision a Digitální Technická Mapa</vt:lpstr>
      <vt:lpstr>Trimble Connect</vt:lpstr>
      <vt:lpstr>SiteVision ukázka</vt:lpstr>
      <vt:lpstr>Trimble SiteVision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SiteVision v4.00</dc:title>
  <cp:lastModifiedBy>David Jindra</cp:lastModifiedBy>
  <cp:revision>27</cp:revision>
  <dcterms:modified xsi:type="dcterms:W3CDTF">2025-03-25T20:06:01Z</dcterms:modified>
</cp:coreProperties>
</file>