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4"/>
  </p:sldMasterIdLst>
  <p:notesMasterIdLst>
    <p:notesMasterId r:id="rId29"/>
  </p:notesMasterIdLst>
  <p:sldIdLst>
    <p:sldId id="518" r:id="rId5"/>
    <p:sldId id="432" r:id="rId6"/>
    <p:sldId id="433" r:id="rId7"/>
    <p:sldId id="609" r:id="rId8"/>
    <p:sldId id="605" r:id="rId9"/>
    <p:sldId id="606" r:id="rId10"/>
    <p:sldId id="434" r:id="rId11"/>
    <p:sldId id="616" r:id="rId12"/>
    <p:sldId id="617" r:id="rId13"/>
    <p:sldId id="437" r:id="rId14"/>
    <p:sldId id="610" r:id="rId15"/>
    <p:sldId id="438" r:id="rId16"/>
    <p:sldId id="592" r:id="rId17"/>
    <p:sldId id="595" r:id="rId18"/>
    <p:sldId id="611" r:id="rId19"/>
    <p:sldId id="440" r:id="rId20"/>
    <p:sldId id="612" r:id="rId21"/>
    <p:sldId id="619" r:id="rId22"/>
    <p:sldId id="613" r:id="rId23"/>
    <p:sldId id="622" r:id="rId24"/>
    <p:sldId id="618" r:id="rId25"/>
    <p:sldId id="623" r:id="rId26"/>
    <p:sldId id="614" r:id="rId27"/>
    <p:sldId id="615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273" userDrawn="1">
          <p15:clr>
            <a:srgbClr val="A4A3A4"/>
          </p15:clr>
        </p15:guide>
        <p15:guide id="3" orient="horz" pos="4125" userDrawn="1">
          <p15:clr>
            <a:srgbClr val="A4A3A4"/>
          </p15:clr>
        </p15:guide>
        <p15:guide id="5" orient="horz" pos="3822" userDrawn="1">
          <p15:clr>
            <a:srgbClr val="A4A3A4"/>
          </p15:clr>
        </p15:guide>
        <p15:guide id="6" orient="horz" pos="951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417" userDrawn="1">
          <p15:clr>
            <a:srgbClr val="A4A3A4"/>
          </p15:clr>
        </p15:guide>
        <p15:guide id="9" pos="7268" userDrawn="1">
          <p15:clr>
            <a:srgbClr val="A4A3A4"/>
          </p15:clr>
        </p15:guide>
        <p15:guide id="10" pos="2732" userDrawn="1">
          <p15:clr>
            <a:srgbClr val="A4A3A4"/>
          </p15:clr>
        </p15:guide>
        <p15:guide id="11" pos="4948" userDrawn="1">
          <p15:clr>
            <a:srgbClr val="A4A3A4"/>
          </p15:clr>
        </p15:guide>
        <p15:guide id="12" pos="5152" userDrawn="1">
          <p15:clr>
            <a:srgbClr val="A4A3A4"/>
          </p15:clr>
        </p15:guide>
        <p15:guide id="13" pos="3735" userDrawn="1">
          <p15:clr>
            <a:srgbClr val="A4A3A4"/>
          </p15:clr>
        </p15:guide>
        <p15:guide id="14" pos="3945" userDrawn="1">
          <p15:clr>
            <a:srgbClr val="A4A3A4"/>
          </p15:clr>
        </p15:guide>
        <p15:guide id="15" pos="2528" userDrawn="1">
          <p15:clr>
            <a:srgbClr val="A4A3A4"/>
          </p15:clr>
        </p15:guide>
        <p15:guide id="16" orient="horz" pos="34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89BCD2-627A-45E0-8FC1-8C639611606A}" v="19" dt="2025-03-24T08:56:52.603"/>
  </p1510:revLst>
</p1510:revInfo>
</file>

<file path=ppt/tableStyles.xml><?xml version="1.0" encoding="utf-8"?>
<a:tblStyleLst xmlns:a="http://schemas.openxmlformats.org/drawingml/2006/main" def="{182C228D-DB82-498E-97C7-A9C4409E5F8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5300" autoAdjust="0"/>
  </p:normalViewPr>
  <p:slideViewPr>
    <p:cSldViewPr snapToGrid="0">
      <p:cViewPr varScale="1">
        <p:scale>
          <a:sx n="98" d="100"/>
          <a:sy n="98" d="100"/>
        </p:scale>
        <p:origin x="1020" y="312"/>
      </p:cViewPr>
      <p:guideLst>
        <p:guide orient="horz" pos="2160"/>
        <p:guide orient="horz" pos="273"/>
        <p:guide orient="horz" pos="4125"/>
        <p:guide orient="horz" pos="3822"/>
        <p:guide orient="horz" pos="951"/>
        <p:guide pos="3840"/>
        <p:guide pos="417"/>
        <p:guide pos="7268"/>
        <p:guide pos="2732"/>
        <p:guide pos="4948"/>
        <p:guide pos="5152"/>
        <p:guide pos="3735"/>
        <p:guide pos="3945"/>
        <p:guide pos="2528"/>
        <p:guide orient="horz" pos="34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126000" cy="126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vrečka Libor, Ing." userId="229079df-ef38-4a67-9a05-7c354977bbbb" providerId="ADAL" clId="{9889BCD2-627A-45E0-8FC1-8C639611606A}"/>
    <pc:docChg chg="undo custSel addSld delSld modSld sldOrd">
      <pc:chgData name="Vavrečka Libor, Ing." userId="229079df-ef38-4a67-9a05-7c354977bbbb" providerId="ADAL" clId="{9889BCD2-627A-45E0-8FC1-8C639611606A}" dt="2025-03-24T12:40:37.516" v="541" actId="1076"/>
      <pc:docMkLst>
        <pc:docMk/>
      </pc:docMkLst>
      <pc:sldChg chg="addSp delSp modSp mod addAnim delAnim">
        <pc:chgData name="Vavrečka Libor, Ing." userId="229079df-ef38-4a67-9a05-7c354977bbbb" providerId="ADAL" clId="{9889BCD2-627A-45E0-8FC1-8C639611606A}" dt="2025-03-24T07:56:44.024" v="101" actId="1076"/>
        <pc:sldMkLst>
          <pc:docMk/>
          <pc:sldMk cId="2619500908" sldId="432"/>
        </pc:sldMkLst>
        <pc:picChg chg="ord">
          <ac:chgData name="Vavrečka Libor, Ing." userId="229079df-ef38-4a67-9a05-7c354977bbbb" providerId="ADAL" clId="{9889BCD2-627A-45E0-8FC1-8C639611606A}" dt="2025-03-24T07:56:33.127" v="88" actId="167"/>
          <ac:picMkLst>
            <pc:docMk/>
            <pc:sldMk cId="2619500908" sldId="432"/>
            <ac:picMk id="7" creationId="{C4A3A865-A4B0-925C-E011-893A2BA875D5}"/>
          </ac:picMkLst>
        </pc:picChg>
        <pc:picChg chg="add del mod">
          <ac:chgData name="Vavrečka Libor, Ing." userId="229079df-ef38-4a67-9a05-7c354977bbbb" providerId="ADAL" clId="{9889BCD2-627A-45E0-8FC1-8C639611606A}" dt="2025-03-24T07:56:42.886" v="99" actId="1076"/>
          <ac:picMkLst>
            <pc:docMk/>
            <pc:sldMk cId="2619500908" sldId="432"/>
            <ac:picMk id="8" creationId="{8E5D9D43-4E00-DD62-167B-4A5F5FA60A68}"/>
          </ac:picMkLst>
        </pc:picChg>
        <pc:picChg chg="add del mod ord">
          <ac:chgData name="Vavrečka Libor, Ing." userId="229079df-ef38-4a67-9a05-7c354977bbbb" providerId="ADAL" clId="{9889BCD2-627A-45E0-8FC1-8C639611606A}" dt="2025-03-24T07:56:38.781" v="97" actId="22"/>
          <ac:picMkLst>
            <pc:docMk/>
            <pc:sldMk cId="2619500908" sldId="432"/>
            <ac:picMk id="9" creationId="{20E67C40-7296-D1B8-F0E2-402FF0F37C69}"/>
          </ac:picMkLst>
        </pc:picChg>
        <pc:picChg chg="mod">
          <ac:chgData name="Vavrečka Libor, Ing." userId="229079df-ef38-4a67-9a05-7c354977bbbb" providerId="ADAL" clId="{9889BCD2-627A-45E0-8FC1-8C639611606A}" dt="2025-03-24T07:56:43.346" v="100" actId="1076"/>
          <ac:picMkLst>
            <pc:docMk/>
            <pc:sldMk cId="2619500908" sldId="432"/>
            <ac:picMk id="12" creationId="{94FF77C6-C141-B512-E641-758CF597ABF1}"/>
          </ac:picMkLst>
        </pc:picChg>
        <pc:picChg chg="mod">
          <ac:chgData name="Vavrečka Libor, Ing." userId="229079df-ef38-4a67-9a05-7c354977bbbb" providerId="ADAL" clId="{9889BCD2-627A-45E0-8FC1-8C639611606A}" dt="2025-03-24T07:56:44.024" v="101" actId="1076"/>
          <ac:picMkLst>
            <pc:docMk/>
            <pc:sldMk cId="2619500908" sldId="432"/>
            <ac:picMk id="14" creationId="{79674797-89A8-DF57-93DA-F0B62C9A2CA9}"/>
          </ac:picMkLst>
        </pc:picChg>
      </pc:sldChg>
      <pc:sldChg chg="modSp">
        <pc:chgData name="Vavrečka Libor, Ing." userId="229079df-ef38-4a67-9a05-7c354977bbbb" providerId="ADAL" clId="{9889BCD2-627A-45E0-8FC1-8C639611606A}" dt="2025-03-24T07:58:29.646" v="102" actId="255"/>
        <pc:sldMkLst>
          <pc:docMk/>
          <pc:sldMk cId="638091768" sldId="434"/>
        </pc:sldMkLst>
        <pc:graphicFrameChg chg="mod">
          <ac:chgData name="Vavrečka Libor, Ing." userId="229079df-ef38-4a67-9a05-7c354977bbbb" providerId="ADAL" clId="{9889BCD2-627A-45E0-8FC1-8C639611606A}" dt="2025-03-24T07:58:29.646" v="102" actId="255"/>
          <ac:graphicFrameMkLst>
            <pc:docMk/>
            <pc:sldMk cId="638091768" sldId="434"/>
            <ac:graphicFrameMk id="7" creationId="{6E7B797E-3F2B-BA43-B5BD-5D53D453EC18}"/>
          </ac:graphicFrameMkLst>
        </pc:graphicFrameChg>
      </pc:sldChg>
      <pc:sldChg chg="delSp modSp mod">
        <pc:chgData name="Vavrečka Libor, Ing." userId="229079df-ef38-4a67-9a05-7c354977bbbb" providerId="ADAL" clId="{9889BCD2-627A-45E0-8FC1-8C639611606A}" dt="2025-03-24T08:17:00.220" v="261" actId="14100"/>
        <pc:sldMkLst>
          <pc:docMk/>
          <pc:sldMk cId="1834720464" sldId="440"/>
        </pc:sldMkLst>
        <pc:spChg chg="mod">
          <ac:chgData name="Vavrečka Libor, Ing." userId="229079df-ef38-4a67-9a05-7c354977bbbb" providerId="ADAL" clId="{9889BCD2-627A-45E0-8FC1-8C639611606A}" dt="2025-03-24T08:15:17.608" v="258" actId="20577"/>
          <ac:spMkLst>
            <pc:docMk/>
            <pc:sldMk cId="1834720464" sldId="440"/>
            <ac:spMk id="2" creationId="{8E6C6191-BD32-D173-1A62-3F92A8BE4E00}"/>
          </ac:spMkLst>
        </pc:spChg>
        <pc:spChg chg="mod">
          <ac:chgData name="Vavrečka Libor, Ing." userId="229079df-ef38-4a67-9a05-7c354977bbbb" providerId="ADAL" clId="{9889BCD2-627A-45E0-8FC1-8C639611606A}" dt="2025-03-24T08:11:04.606" v="246" actId="20577"/>
          <ac:spMkLst>
            <pc:docMk/>
            <pc:sldMk cId="1834720464" sldId="440"/>
            <ac:spMk id="5" creationId="{D34B14C8-0F72-C68F-8753-C9A255451F89}"/>
          </ac:spMkLst>
        </pc:spChg>
        <pc:grpChg chg="del">
          <ac:chgData name="Vavrečka Libor, Ing." userId="229079df-ef38-4a67-9a05-7c354977bbbb" providerId="ADAL" clId="{9889BCD2-627A-45E0-8FC1-8C639611606A}" dt="2025-03-24T08:04:32.956" v="161" actId="478"/>
          <ac:grpSpMkLst>
            <pc:docMk/>
            <pc:sldMk cId="1834720464" sldId="440"/>
            <ac:grpSpMk id="11" creationId="{89B1B3AD-53A2-5008-D1AD-F3DBB171BF29}"/>
          </ac:grpSpMkLst>
        </pc:grpChg>
        <pc:picChg chg="mod">
          <ac:chgData name="Vavrečka Libor, Ing." userId="229079df-ef38-4a67-9a05-7c354977bbbb" providerId="ADAL" clId="{9889BCD2-627A-45E0-8FC1-8C639611606A}" dt="2025-03-24T08:17:00.220" v="261" actId="14100"/>
          <ac:picMkLst>
            <pc:docMk/>
            <pc:sldMk cId="1834720464" sldId="440"/>
            <ac:picMk id="24" creationId="{076995D1-E6A7-D19E-CCC7-32431781F21D}"/>
          </ac:picMkLst>
        </pc:picChg>
      </pc:sldChg>
      <pc:sldChg chg="del">
        <pc:chgData name="Vavrečka Libor, Ing." userId="229079df-ef38-4a67-9a05-7c354977bbbb" providerId="ADAL" clId="{9889BCD2-627A-45E0-8FC1-8C639611606A}" dt="2025-03-24T09:03:47.307" v="468" actId="47"/>
        <pc:sldMkLst>
          <pc:docMk/>
          <pc:sldMk cId="1490373657" sldId="501"/>
        </pc:sldMkLst>
      </pc:sldChg>
      <pc:sldChg chg="del">
        <pc:chgData name="Vavrečka Libor, Ing." userId="229079df-ef38-4a67-9a05-7c354977bbbb" providerId="ADAL" clId="{9889BCD2-627A-45E0-8FC1-8C639611606A}" dt="2025-03-24T09:03:48.475" v="469" actId="47"/>
        <pc:sldMkLst>
          <pc:docMk/>
          <pc:sldMk cId="87763141" sldId="502"/>
        </pc:sldMkLst>
      </pc:sldChg>
      <pc:sldChg chg="del">
        <pc:chgData name="Vavrečka Libor, Ing." userId="229079df-ef38-4a67-9a05-7c354977bbbb" providerId="ADAL" clId="{9889BCD2-627A-45E0-8FC1-8C639611606A}" dt="2025-03-24T09:03:49.903" v="470" actId="47"/>
        <pc:sldMkLst>
          <pc:docMk/>
          <pc:sldMk cId="2194488420" sldId="503"/>
        </pc:sldMkLst>
      </pc:sldChg>
      <pc:sldChg chg="del">
        <pc:chgData name="Vavrečka Libor, Ing." userId="229079df-ef38-4a67-9a05-7c354977bbbb" providerId="ADAL" clId="{9889BCD2-627A-45E0-8FC1-8C639611606A}" dt="2025-03-24T09:03:45.814" v="467" actId="47"/>
        <pc:sldMkLst>
          <pc:docMk/>
          <pc:sldMk cId="1167785653" sldId="511"/>
        </pc:sldMkLst>
      </pc:sldChg>
      <pc:sldChg chg="del">
        <pc:chgData name="Vavrečka Libor, Ing." userId="229079df-ef38-4a67-9a05-7c354977bbbb" providerId="ADAL" clId="{9889BCD2-627A-45E0-8FC1-8C639611606A}" dt="2025-03-24T09:03:44.524" v="466" actId="47"/>
        <pc:sldMkLst>
          <pc:docMk/>
          <pc:sldMk cId="1714344483" sldId="514"/>
        </pc:sldMkLst>
      </pc:sldChg>
      <pc:sldChg chg="addSp delSp modSp mod">
        <pc:chgData name="Vavrečka Libor, Ing." userId="229079df-ef38-4a67-9a05-7c354977bbbb" providerId="ADAL" clId="{9889BCD2-627A-45E0-8FC1-8C639611606A}" dt="2025-03-24T07:45:23.414" v="65" actId="1076"/>
        <pc:sldMkLst>
          <pc:docMk/>
          <pc:sldMk cId="1764839632" sldId="518"/>
        </pc:sldMkLst>
        <pc:spChg chg="mod">
          <ac:chgData name="Vavrečka Libor, Ing." userId="229079df-ef38-4a67-9a05-7c354977bbbb" providerId="ADAL" clId="{9889BCD2-627A-45E0-8FC1-8C639611606A}" dt="2025-03-24T07:45:23.414" v="65" actId="1076"/>
          <ac:spMkLst>
            <pc:docMk/>
            <pc:sldMk cId="1764839632" sldId="518"/>
            <ac:spMk id="4" creationId="{992A26B3-9C2C-878B-19DE-D37D5F12FF51}"/>
          </ac:spMkLst>
        </pc:spChg>
        <pc:spChg chg="mod">
          <ac:chgData name="Vavrečka Libor, Ing." userId="229079df-ef38-4a67-9a05-7c354977bbbb" providerId="ADAL" clId="{9889BCD2-627A-45E0-8FC1-8C639611606A}" dt="2025-03-24T07:45:20.669" v="64" actId="14100"/>
          <ac:spMkLst>
            <pc:docMk/>
            <pc:sldMk cId="1764839632" sldId="518"/>
            <ac:spMk id="5" creationId="{254F2A42-04A3-BE9A-9DDF-339928816456}"/>
          </ac:spMkLst>
        </pc:spChg>
        <pc:graphicFrameChg chg="add del mod modGraphic">
          <ac:chgData name="Vavrečka Libor, Ing." userId="229079df-ef38-4a67-9a05-7c354977bbbb" providerId="ADAL" clId="{9889BCD2-627A-45E0-8FC1-8C639611606A}" dt="2025-03-24T07:44:20.870" v="2" actId="478"/>
          <ac:graphicFrameMkLst>
            <pc:docMk/>
            <pc:sldMk cId="1764839632" sldId="518"/>
            <ac:graphicFrameMk id="3" creationId="{8AD04011-A0D9-6B31-014E-880185ACB819}"/>
          </ac:graphicFrameMkLst>
        </pc:graphicFrameChg>
        <pc:graphicFrameChg chg="add del mod">
          <ac:chgData name="Vavrečka Libor, Ing." userId="229079df-ef38-4a67-9a05-7c354977bbbb" providerId="ADAL" clId="{9889BCD2-627A-45E0-8FC1-8C639611606A}" dt="2025-03-24T07:44:30.038" v="5" actId="478"/>
          <ac:graphicFrameMkLst>
            <pc:docMk/>
            <pc:sldMk cId="1764839632" sldId="518"/>
            <ac:graphicFrameMk id="6" creationId="{0EFB4303-B12C-6B4D-5194-A54071879EF2}"/>
          </ac:graphicFrameMkLst>
        </pc:graphicFrameChg>
      </pc:sldChg>
      <pc:sldChg chg="ord">
        <pc:chgData name="Vavrečka Libor, Ing." userId="229079df-ef38-4a67-9a05-7c354977bbbb" providerId="ADAL" clId="{9889BCD2-627A-45E0-8FC1-8C639611606A}" dt="2025-03-24T08:15:58.664" v="260"/>
        <pc:sldMkLst>
          <pc:docMk/>
          <pc:sldMk cId="3852240990" sldId="612"/>
        </pc:sldMkLst>
      </pc:sldChg>
      <pc:sldChg chg="addSp delSp modSp mod ord delAnim modAnim">
        <pc:chgData name="Vavrečka Libor, Ing." userId="229079df-ef38-4a67-9a05-7c354977bbbb" providerId="ADAL" clId="{9889BCD2-627A-45E0-8FC1-8C639611606A}" dt="2025-03-24T08:39:21.534" v="298"/>
        <pc:sldMkLst>
          <pc:docMk/>
          <pc:sldMk cId="2549414630" sldId="613"/>
        </pc:sldMkLst>
        <pc:picChg chg="mod">
          <ac:chgData name="Vavrečka Libor, Ing." userId="229079df-ef38-4a67-9a05-7c354977bbbb" providerId="ADAL" clId="{9889BCD2-627A-45E0-8FC1-8C639611606A}" dt="2025-03-24T08:35:35.103" v="286" actId="1076"/>
          <ac:picMkLst>
            <pc:docMk/>
            <pc:sldMk cId="2549414630" sldId="613"/>
            <ac:picMk id="3" creationId="{9F71F855-2286-23D0-60ED-C0C4FF5CB5D2}"/>
          </ac:picMkLst>
        </pc:picChg>
        <pc:picChg chg="del">
          <ac:chgData name="Vavrečka Libor, Ing." userId="229079df-ef38-4a67-9a05-7c354977bbbb" providerId="ADAL" clId="{9889BCD2-627A-45E0-8FC1-8C639611606A}" dt="2025-03-24T08:35:30.226" v="285" actId="478"/>
          <ac:picMkLst>
            <pc:docMk/>
            <pc:sldMk cId="2549414630" sldId="613"/>
            <ac:picMk id="4" creationId="{41AEF17A-DAC5-8F2C-0D3A-C928D88C1B4B}"/>
          </ac:picMkLst>
        </pc:picChg>
        <pc:picChg chg="add">
          <ac:chgData name="Vavrečka Libor, Ing." userId="229079df-ef38-4a67-9a05-7c354977bbbb" providerId="ADAL" clId="{9889BCD2-627A-45E0-8FC1-8C639611606A}" dt="2025-03-24T08:36:06.400" v="287" actId="22"/>
          <ac:picMkLst>
            <pc:docMk/>
            <pc:sldMk cId="2549414630" sldId="613"/>
            <ac:picMk id="6" creationId="{6B30C80B-BB3C-C3C1-872D-793ACC76BB32}"/>
          </ac:picMkLst>
        </pc:picChg>
        <pc:picChg chg="add mod">
          <ac:chgData name="Vavrečka Libor, Ing." userId="229079df-ef38-4a67-9a05-7c354977bbbb" providerId="ADAL" clId="{9889BCD2-627A-45E0-8FC1-8C639611606A}" dt="2025-03-24T08:37:27.686" v="292" actId="14100"/>
          <ac:picMkLst>
            <pc:docMk/>
            <pc:sldMk cId="2549414630" sldId="613"/>
            <ac:picMk id="8" creationId="{4F243E1C-4A7F-720E-2A08-51DCC170D89D}"/>
          </ac:picMkLst>
        </pc:picChg>
      </pc:sldChg>
      <pc:sldChg chg="delSp mod">
        <pc:chgData name="Vavrečka Libor, Ing." userId="229079df-ef38-4a67-9a05-7c354977bbbb" providerId="ADAL" clId="{9889BCD2-627A-45E0-8FC1-8C639611606A}" dt="2025-03-24T07:59:36.001" v="103" actId="21"/>
        <pc:sldMkLst>
          <pc:docMk/>
          <pc:sldMk cId="1154814504" sldId="616"/>
        </pc:sldMkLst>
        <pc:picChg chg="del">
          <ac:chgData name="Vavrečka Libor, Ing." userId="229079df-ef38-4a67-9a05-7c354977bbbb" providerId="ADAL" clId="{9889BCD2-627A-45E0-8FC1-8C639611606A}" dt="2025-03-24T07:59:36.001" v="103" actId="21"/>
          <ac:picMkLst>
            <pc:docMk/>
            <pc:sldMk cId="1154814504" sldId="616"/>
            <ac:picMk id="9" creationId="{6B1CFEC2-9708-6122-1F0D-413C747FD80F}"/>
          </ac:picMkLst>
        </pc:picChg>
      </pc:sldChg>
      <pc:sldChg chg="addSp modSp mod">
        <pc:chgData name="Vavrečka Libor, Ing." userId="229079df-ef38-4a67-9a05-7c354977bbbb" providerId="ADAL" clId="{9889BCD2-627A-45E0-8FC1-8C639611606A}" dt="2025-03-24T08:00:03.993" v="109" actId="1076"/>
        <pc:sldMkLst>
          <pc:docMk/>
          <pc:sldMk cId="1688118634" sldId="617"/>
        </pc:sldMkLst>
        <pc:spChg chg="mod">
          <ac:chgData name="Vavrečka Libor, Ing." userId="229079df-ef38-4a67-9a05-7c354977bbbb" providerId="ADAL" clId="{9889BCD2-627A-45E0-8FC1-8C639611606A}" dt="2025-03-24T07:59:41.366" v="104" actId="14100"/>
          <ac:spMkLst>
            <pc:docMk/>
            <pc:sldMk cId="1688118634" sldId="617"/>
            <ac:spMk id="5" creationId="{54797116-CF89-B20D-7FBF-F73AE2FEC67F}"/>
          </ac:spMkLst>
        </pc:spChg>
        <pc:picChg chg="add mod modCrop">
          <ac:chgData name="Vavrečka Libor, Ing." userId="229079df-ef38-4a67-9a05-7c354977bbbb" providerId="ADAL" clId="{9889BCD2-627A-45E0-8FC1-8C639611606A}" dt="2025-03-24T08:00:03.993" v="109" actId="1076"/>
          <ac:picMkLst>
            <pc:docMk/>
            <pc:sldMk cId="1688118634" sldId="617"/>
            <ac:picMk id="9" creationId="{6B1CFEC2-9708-6122-1F0D-413C747FD80F}"/>
          </ac:picMkLst>
        </pc:picChg>
      </pc:sldChg>
      <pc:sldChg chg="addSp delSp modSp add mod delAnim modAnim">
        <pc:chgData name="Vavrečka Libor, Ing." userId="229079df-ef38-4a67-9a05-7c354977bbbb" providerId="ADAL" clId="{9889BCD2-627A-45E0-8FC1-8C639611606A}" dt="2025-03-24T08:56:31.061" v="432" actId="21"/>
        <pc:sldMkLst>
          <pc:docMk/>
          <pc:sldMk cId="4288461995" sldId="618"/>
        </pc:sldMkLst>
        <pc:picChg chg="add mod">
          <ac:chgData name="Vavrečka Libor, Ing." userId="229079df-ef38-4a67-9a05-7c354977bbbb" providerId="ADAL" clId="{9889BCD2-627A-45E0-8FC1-8C639611606A}" dt="2025-03-24T08:08:26.122" v="241" actId="1076"/>
          <ac:picMkLst>
            <pc:docMk/>
            <pc:sldMk cId="4288461995" sldId="618"/>
            <ac:picMk id="3" creationId="{EB8E151B-7A3F-3E3D-4A0F-BBD37A6B73FF}"/>
          </ac:picMkLst>
        </pc:picChg>
        <pc:picChg chg="add">
          <ac:chgData name="Vavrečka Libor, Ing." userId="229079df-ef38-4a67-9a05-7c354977bbbb" providerId="ADAL" clId="{9889BCD2-627A-45E0-8FC1-8C639611606A}" dt="2025-03-24T08:08:49.883" v="242" actId="22"/>
          <ac:picMkLst>
            <pc:docMk/>
            <pc:sldMk cId="4288461995" sldId="618"/>
            <ac:picMk id="6" creationId="{6EC19C93-AB0B-7D0D-1A5C-929878382DA9}"/>
          </ac:picMkLst>
        </pc:picChg>
        <pc:picChg chg="add mod">
          <ac:chgData name="Vavrečka Libor, Ing." userId="229079df-ef38-4a67-9a05-7c354977bbbb" providerId="ADAL" clId="{9889BCD2-627A-45E0-8FC1-8C639611606A}" dt="2025-03-24T08:09:09.338" v="244" actId="1076"/>
          <ac:picMkLst>
            <pc:docMk/>
            <pc:sldMk cId="4288461995" sldId="618"/>
            <ac:picMk id="8" creationId="{8120D46C-71D5-1C23-B804-7714EF277201}"/>
          </ac:picMkLst>
        </pc:picChg>
        <pc:picChg chg="del">
          <ac:chgData name="Vavrečka Libor, Ing." userId="229079df-ef38-4a67-9a05-7c354977bbbb" providerId="ADAL" clId="{9889BCD2-627A-45E0-8FC1-8C639611606A}" dt="2025-03-24T08:08:20.760" v="237" actId="478"/>
          <ac:picMkLst>
            <pc:docMk/>
            <pc:sldMk cId="4288461995" sldId="618"/>
            <ac:picMk id="9" creationId="{2F143186-BF97-A123-81A0-8F1BF5612B51}"/>
          </ac:picMkLst>
        </pc:picChg>
        <pc:picChg chg="del">
          <ac:chgData name="Vavrečka Libor, Ing." userId="229079df-ef38-4a67-9a05-7c354977bbbb" providerId="ADAL" clId="{9889BCD2-627A-45E0-8FC1-8C639611606A}" dt="2025-03-24T08:08:22.161" v="239" actId="478"/>
          <ac:picMkLst>
            <pc:docMk/>
            <pc:sldMk cId="4288461995" sldId="618"/>
            <ac:picMk id="11" creationId="{26839C9E-F2BB-070A-7C23-57B80494502C}"/>
          </ac:picMkLst>
        </pc:picChg>
        <pc:picChg chg="add del mod">
          <ac:chgData name="Vavrečka Libor, Ing." userId="229079df-ef38-4a67-9a05-7c354977bbbb" providerId="ADAL" clId="{9889BCD2-627A-45E0-8FC1-8C639611606A}" dt="2025-03-24T08:56:31.061" v="432" actId="21"/>
          <ac:picMkLst>
            <pc:docMk/>
            <pc:sldMk cId="4288461995" sldId="618"/>
            <ac:picMk id="12" creationId="{8FD7F11B-B045-AD7B-A8FA-1D080C2ED83E}"/>
          </ac:picMkLst>
        </pc:picChg>
        <pc:picChg chg="del">
          <ac:chgData name="Vavrečka Libor, Ing." userId="229079df-ef38-4a67-9a05-7c354977bbbb" providerId="ADAL" clId="{9889BCD2-627A-45E0-8FC1-8C639611606A}" dt="2025-03-24T08:08:21.376" v="238" actId="478"/>
          <ac:picMkLst>
            <pc:docMk/>
            <pc:sldMk cId="4288461995" sldId="618"/>
            <ac:picMk id="13" creationId="{C7056FD4-C411-46BC-3245-1FC769B33654}"/>
          </ac:picMkLst>
        </pc:picChg>
        <pc:picChg chg="add del mod ord">
          <ac:chgData name="Vavrečka Libor, Ing." userId="229079df-ef38-4a67-9a05-7c354977bbbb" providerId="ADAL" clId="{9889BCD2-627A-45E0-8FC1-8C639611606A}" dt="2025-03-24T08:49:21.079" v="309" actId="478"/>
          <ac:picMkLst>
            <pc:docMk/>
            <pc:sldMk cId="4288461995" sldId="618"/>
            <ac:picMk id="15" creationId="{F9AF268C-9AD0-209C-29D6-A03D78EE69C3}"/>
          </ac:picMkLst>
        </pc:picChg>
        <pc:picChg chg="add mod ord">
          <ac:chgData name="Vavrečka Libor, Ing." userId="229079df-ef38-4a67-9a05-7c354977bbbb" providerId="ADAL" clId="{9889BCD2-627A-45E0-8FC1-8C639611606A}" dt="2025-03-24T08:49:28.938" v="312" actId="167"/>
          <ac:picMkLst>
            <pc:docMk/>
            <pc:sldMk cId="4288461995" sldId="618"/>
            <ac:picMk id="17" creationId="{A21BA8E2-68D9-67E0-C07E-EDE53B4216D2}"/>
          </ac:picMkLst>
        </pc:picChg>
      </pc:sldChg>
      <pc:sldChg chg="addSp delSp modSp add mod">
        <pc:chgData name="Vavrečka Libor, Ing." userId="229079df-ef38-4a67-9a05-7c354977bbbb" providerId="ADAL" clId="{9889BCD2-627A-45E0-8FC1-8C639611606A}" dt="2025-03-24T09:06:36.915" v="540" actId="5793"/>
        <pc:sldMkLst>
          <pc:docMk/>
          <pc:sldMk cId="1271497413" sldId="619"/>
        </pc:sldMkLst>
        <pc:spChg chg="mod">
          <ac:chgData name="Vavrečka Libor, Ing." userId="229079df-ef38-4a67-9a05-7c354977bbbb" providerId="ADAL" clId="{9889BCD2-627A-45E0-8FC1-8C639611606A}" dt="2025-03-24T08:17:27.032" v="264" actId="20577"/>
          <ac:spMkLst>
            <pc:docMk/>
            <pc:sldMk cId="1271497413" sldId="619"/>
            <ac:spMk id="2" creationId="{44F9CC37-5ABB-8DCC-6061-BA86519BE2A6}"/>
          </ac:spMkLst>
        </pc:spChg>
        <pc:spChg chg="mod">
          <ac:chgData name="Vavrečka Libor, Ing." userId="229079df-ef38-4a67-9a05-7c354977bbbb" providerId="ADAL" clId="{9889BCD2-627A-45E0-8FC1-8C639611606A}" dt="2025-03-24T09:06:36.915" v="540" actId="5793"/>
          <ac:spMkLst>
            <pc:docMk/>
            <pc:sldMk cId="1271497413" sldId="619"/>
            <ac:spMk id="5" creationId="{CC3BDD8C-F35E-4426-590B-9E307A623F84}"/>
          </ac:spMkLst>
        </pc:spChg>
        <pc:spChg chg="del">
          <ac:chgData name="Vavrečka Libor, Ing." userId="229079df-ef38-4a67-9a05-7c354977bbbb" providerId="ADAL" clId="{9889BCD2-627A-45E0-8FC1-8C639611606A}" dt="2025-03-24T08:18:44.360" v="270" actId="478"/>
          <ac:spMkLst>
            <pc:docMk/>
            <pc:sldMk cId="1271497413" sldId="619"/>
            <ac:spMk id="10" creationId="{96E9A486-DF92-ADED-27FE-F6A8B252AFCF}"/>
          </ac:spMkLst>
        </pc:spChg>
        <pc:picChg chg="add mod">
          <ac:chgData name="Vavrečka Libor, Ing." userId="229079df-ef38-4a67-9a05-7c354977bbbb" providerId="ADAL" clId="{9889BCD2-627A-45E0-8FC1-8C639611606A}" dt="2025-03-24T08:53:15.344" v="373" actId="14100"/>
          <ac:picMkLst>
            <pc:docMk/>
            <pc:sldMk cId="1271497413" sldId="619"/>
            <ac:picMk id="6" creationId="{77E26B3D-640A-075E-5AAA-AEDE8F57C612}"/>
          </ac:picMkLst>
        </pc:picChg>
        <pc:picChg chg="del">
          <ac:chgData name="Vavrečka Libor, Ing." userId="229079df-ef38-4a67-9a05-7c354977bbbb" providerId="ADAL" clId="{9889BCD2-627A-45E0-8FC1-8C639611606A}" dt="2025-03-24T08:53:11.230" v="372" actId="478"/>
          <ac:picMkLst>
            <pc:docMk/>
            <pc:sldMk cId="1271497413" sldId="619"/>
            <ac:picMk id="7" creationId="{F2715185-00BF-94EE-D982-32905EE8B1B0}"/>
          </ac:picMkLst>
        </pc:picChg>
        <pc:picChg chg="del">
          <ac:chgData name="Vavrečka Libor, Ing." userId="229079df-ef38-4a67-9a05-7c354977bbbb" providerId="ADAL" clId="{9889BCD2-627A-45E0-8FC1-8C639611606A}" dt="2025-03-24T08:17:35" v="265" actId="478"/>
          <ac:picMkLst>
            <pc:docMk/>
            <pc:sldMk cId="1271497413" sldId="619"/>
            <ac:picMk id="24" creationId="{A54E5880-77E3-116F-6544-BDB0745A716E}"/>
          </ac:picMkLst>
        </pc:picChg>
      </pc:sldChg>
      <pc:sldChg chg="addSp delSp modSp add del mod">
        <pc:chgData name="Vavrečka Libor, Ing." userId="229079df-ef38-4a67-9a05-7c354977bbbb" providerId="ADAL" clId="{9889BCD2-627A-45E0-8FC1-8C639611606A}" dt="2025-03-24T09:04:23.887" v="471" actId="47"/>
        <pc:sldMkLst>
          <pc:docMk/>
          <pc:sldMk cId="3622730218" sldId="620"/>
        </pc:sldMkLst>
        <pc:picChg chg="del">
          <ac:chgData name="Vavrečka Libor, Ing." userId="229079df-ef38-4a67-9a05-7c354977bbbb" providerId="ADAL" clId="{9889BCD2-627A-45E0-8FC1-8C639611606A}" dt="2025-03-24T08:21:47.200" v="276" actId="478"/>
          <ac:picMkLst>
            <pc:docMk/>
            <pc:sldMk cId="3622730218" sldId="620"/>
            <ac:picMk id="3" creationId="{53C9E218-C60E-06AE-0C8D-50A65529AB0B}"/>
          </ac:picMkLst>
        </pc:picChg>
        <pc:picChg chg="add del mod">
          <ac:chgData name="Vavrečka Libor, Ing." userId="229079df-ef38-4a67-9a05-7c354977bbbb" providerId="ADAL" clId="{9889BCD2-627A-45E0-8FC1-8C639611606A}" dt="2025-03-24T08:24:04.648" v="284" actId="478"/>
          <ac:picMkLst>
            <pc:docMk/>
            <pc:sldMk cId="3622730218" sldId="620"/>
            <ac:picMk id="4" creationId="{B3BB10C0-9648-A4EE-BA95-EAE0A2C55506}"/>
          </ac:picMkLst>
        </pc:picChg>
        <pc:picChg chg="del">
          <ac:chgData name="Vavrečka Libor, Ing." userId="229079df-ef38-4a67-9a05-7c354977bbbb" providerId="ADAL" clId="{9889BCD2-627A-45E0-8FC1-8C639611606A}" dt="2025-03-24T08:21:46.585" v="275" actId="478"/>
          <ac:picMkLst>
            <pc:docMk/>
            <pc:sldMk cId="3622730218" sldId="620"/>
            <ac:picMk id="6" creationId="{17C9B43E-115A-B166-5C23-8F37F7161265}"/>
          </ac:picMkLst>
        </pc:picChg>
        <pc:picChg chg="del">
          <ac:chgData name="Vavrečka Libor, Ing." userId="229079df-ef38-4a67-9a05-7c354977bbbb" providerId="ADAL" clId="{9889BCD2-627A-45E0-8FC1-8C639611606A}" dt="2025-03-24T08:21:48.159" v="277" actId="478"/>
          <ac:picMkLst>
            <pc:docMk/>
            <pc:sldMk cId="3622730218" sldId="620"/>
            <ac:picMk id="8" creationId="{59A1C906-B040-D175-488B-95242F3A1495}"/>
          </ac:picMkLst>
        </pc:picChg>
        <pc:picChg chg="mod">
          <ac:chgData name="Vavrečka Libor, Ing." userId="229079df-ef38-4a67-9a05-7c354977bbbb" providerId="ADAL" clId="{9889BCD2-627A-45E0-8FC1-8C639611606A}" dt="2025-03-24T08:21:51.098" v="278" actId="1076"/>
          <ac:picMkLst>
            <pc:docMk/>
            <pc:sldMk cId="3622730218" sldId="620"/>
            <ac:picMk id="12" creationId="{62ABB6C7-2535-A678-9927-835FCA9E89EF}"/>
          </ac:picMkLst>
        </pc:picChg>
      </pc:sldChg>
      <pc:sldChg chg="addSp delSp modSp add del mod">
        <pc:chgData name="Vavrečka Libor, Ing." userId="229079df-ef38-4a67-9a05-7c354977bbbb" providerId="ADAL" clId="{9889BCD2-627A-45E0-8FC1-8C639611606A}" dt="2025-03-24T08:55:55.375" v="426" actId="47"/>
        <pc:sldMkLst>
          <pc:docMk/>
          <pc:sldMk cId="1161141897" sldId="621"/>
        </pc:sldMkLst>
        <pc:spChg chg="mod">
          <ac:chgData name="Vavrečka Libor, Ing." userId="229079df-ef38-4a67-9a05-7c354977bbbb" providerId="ADAL" clId="{9889BCD2-627A-45E0-8FC1-8C639611606A}" dt="2025-03-24T08:55:39.253" v="420" actId="21"/>
          <ac:spMkLst>
            <pc:docMk/>
            <pc:sldMk cId="1161141897" sldId="621"/>
            <ac:spMk id="5" creationId="{A9062948-E528-4C85-8981-5617F5902DCD}"/>
          </ac:spMkLst>
        </pc:spChg>
        <pc:picChg chg="del">
          <ac:chgData name="Vavrečka Libor, Ing." userId="229079df-ef38-4a67-9a05-7c354977bbbb" providerId="ADAL" clId="{9889BCD2-627A-45E0-8FC1-8C639611606A}" dt="2025-03-24T08:52:17.807" v="313" actId="478"/>
          <ac:picMkLst>
            <pc:docMk/>
            <pc:sldMk cId="1161141897" sldId="621"/>
            <ac:picMk id="6" creationId="{D3C99EBE-4859-0E51-7908-D60720958B30}"/>
          </ac:picMkLst>
        </pc:picChg>
        <pc:picChg chg="add del mod">
          <ac:chgData name="Vavrečka Libor, Ing." userId="229079df-ef38-4a67-9a05-7c354977bbbb" providerId="ADAL" clId="{9889BCD2-627A-45E0-8FC1-8C639611606A}" dt="2025-03-24T08:55:48.898" v="422" actId="21"/>
          <ac:picMkLst>
            <pc:docMk/>
            <pc:sldMk cId="1161141897" sldId="621"/>
            <ac:picMk id="8" creationId="{05670443-FC71-3693-2DDC-C67CB4A80DE3}"/>
          </ac:picMkLst>
        </pc:picChg>
      </pc:sldChg>
      <pc:sldChg chg="addSp modSp add mod ord">
        <pc:chgData name="Vavrečka Libor, Ing." userId="229079df-ef38-4a67-9a05-7c354977bbbb" providerId="ADAL" clId="{9889BCD2-627A-45E0-8FC1-8C639611606A}" dt="2025-03-24T12:40:37.516" v="541" actId="1076"/>
        <pc:sldMkLst>
          <pc:docMk/>
          <pc:sldMk cId="4028856936" sldId="622"/>
        </pc:sldMkLst>
        <pc:spChg chg="mod">
          <ac:chgData name="Vavrečka Libor, Ing." userId="229079df-ef38-4a67-9a05-7c354977bbbb" providerId="ADAL" clId="{9889BCD2-627A-45E0-8FC1-8C639611606A}" dt="2025-03-24T09:05:25.253" v="475" actId="20577"/>
          <ac:spMkLst>
            <pc:docMk/>
            <pc:sldMk cId="4028856936" sldId="622"/>
            <ac:spMk id="5" creationId="{F6AF74A5-D4AB-93DE-6966-9E53D9884AA8}"/>
          </ac:spMkLst>
        </pc:spChg>
        <pc:picChg chg="add mod">
          <ac:chgData name="Vavrečka Libor, Ing." userId="229079df-ef38-4a67-9a05-7c354977bbbb" providerId="ADAL" clId="{9889BCD2-627A-45E0-8FC1-8C639611606A}" dt="2025-03-24T12:40:37.516" v="541" actId="1076"/>
          <ac:picMkLst>
            <pc:docMk/>
            <pc:sldMk cId="4028856936" sldId="622"/>
            <ac:picMk id="8" creationId="{05670443-FC71-3693-2DDC-C67CB4A80DE3}"/>
          </ac:picMkLst>
        </pc:picChg>
      </pc:sldChg>
      <pc:sldChg chg="addSp modSp add mod ord">
        <pc:chgData name="Vavrečka Libor, Ing." userId="229079df-ef38-4a67-9a05-7c354977bbbb" providerId="ADAL" clId="{9889BCD2-627A-45E0-8FC1-8C639611606A}" dt="2025-03-24T09:03:35.780" v="465" actId="14100"/>
        <pc:sldMkLst>
          <pc:docMk/>
          <pc:sldMk cId="611132336" sldId="623"/>
        </pc:sldMkLst>
        <pc:spChg chg="mod">
          <ac:chgData name="Vavrečka Libor, Ing." userId="229079df-ef38-4a67-9a05-7c354977bbbb" providerId="ADAL" clId="{9889BCD2-627A-45E0-8FC1-8C639611606A}" dt="2025-03-24T08:56:47.158" v="461" actId="20577"/>
          <ac:spMkLst>
            <pc:docMk/>
            <pc:sldMk cId="611132336" sldId="623"/>
            <ac:spMk id="2" creationId="{4FF9E50F-E5F9-C5C9-A48C-F382B6E1C118}"/>
          </ac:spMkLst>
        </pc:spChg>
        <pc:spChg chg="mod">
          <ac:chgData name="Vavrečka Libor, Ing." userId="229079df-ef38-4a67-9a05-7c354977bbbb" providerId="ADAL" clId="{9889BCD2-627A-45E0-8FC1-8C639611606A}" dt="2025-03-24T08:56:50.532" v="462" actId="20577"/>
          <ac:spMkLst>
            <pc:docMk/>
            <pc:sldMk cId="611132336" sldId="623"/>
            <ac:spMk id="5" creationId="{B09ED512-B5E9-1822-F077-B680C0296F70}"/>
          </ac:spMkLst>
        </pc:spChg>
        <pc:picChg chg="add mod">
          <ac:chgData name="Vavrečka Libor, Ing." userId="229079df-ef38-4a67-9a05-7c354977bbbb" providerId="ADAL" clId="{9889BCD2-627A-45E0-8FC1-8C639611606A}" dt="2025-03-24T09:03:35.780" v="465" actId="14100"/>
          <ac:picMkLst>
            <pc:docMk/>
            <pc:sldMk cId="611132336" sldId="623"/>
            <ac:picMk id="12" creationId="{8FD7F11B-B045-AD7B-A8FA-1D080C2ED83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32B6A4-E16A-4A5B-AF4A-FB77051468FE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5235171-58D2-4F93-95AC-8F5EF893DE4C}">
      <dgm:prSet phldrT="[Text]"/>
      <dgm:spPr/>
      <dgm:t>
        <a:bodyPr/>
        <a:lstStyle/>
        <a:p>
          <a:r>
            <a:rPr lang="cs-CZ" dirty="0"/>
            <a:t>Vyzvednutí stavu ZPS z DTM prostřednictvím IS DMVS</a:t>
          </a:r>
        </a:p>
      </dgm:t>
    </dgm:pt>
    <dgm:pt modelId="{7569CD99-702C-460F-8652-C6D8354DA2CE}" type="parTrans" cxnId="{AB373F5F-E82D-4AED-ABD4-3DCB08DF107C}">
      <dgm:prSet/>
      <dgm:spPr/>
      <dgm:t>
        <a:bodyPr/>
        <a:lstStyle/>
        <a:p>
          <a:endParaRPr lang="cs-CZ"/>
        </a:p>
      </dgm:t>
    </dgm:pt>
    <dgm:pt modelId="{02260198-69B2-4DBE-B7EA-73235F53F493}" type="sibTrans" cxnId="{AB373F5F-E82D-4AED-ABD4-3DCB08DF107C}">
      <dgm:prSet/>
      <dgm:spPr>
        <a:gradFill flip="none" rotWithShape="1">
          <a:gsLst>
            <a:gs pos="68000">
              <a:schemeClr val="tx1"/>
            </a:gs>
            <a:gs pos="59000">
              <a:schemeClr val="tx1"/>
            </a:gs>
            <a:gs pos="28000">
              <a:srgbClr val="FF5200"/>
            </a:gs>
            <a:gs pos="100000">
              <a:schemeClr val="tx1"/>
            </a:gs>
          </a:gsLst>
          <a:lin ang="0" scaled="0"/>
          <a:tileRect/>
        </a:gradFill>
      </dgm:spPr>
      <dgm:t>
        <a:bodyPr/>
        <a:lstStyle/>
        <a:p>
          <a:endParaRPr lang="cs-CZ"/>
        </a:p>
      </dgm:t>
    </dgm:pt>
    <dgm:pt modelId="{A010AC83-1344-4548-8E95-B2F1928A6409}">
      <dgm:prSet phldrT="[Text]"/>
      <dgm:spPr/>
      <dgm:t>
        <a:bodyPr/>
        <a:lstStyle/>
        <a:p>
          <a:r>
            <a:rPr lang="cs-CZ" dirty="0"/>
            <a:t>Zaměření nového stavu</a:t>
          </a:r>
        </a:p>
      </dgm:t>
    </dgm:pt>
    <dgm:pt modelId="{34BFD585-9789-4ED2-8213-9C1007B41E68}" type="parTrans" cxnId="{6B4F1CDC-A15D-44BA-868C-1E1378A3655E}">
      <dgm:prSet/>
      <dgm:spPr/>
      <dgm:t>
        <a:bodyPr/>
        <a:lstStyle/>
        <a:p>
          <a:endParaRPr lang="cs-CZ"/>
        </a:p>
      </dgm:t>
    </dgm:pt>
    <dgm:pt modelId="{D139580A-B672-4B78-9143-DE89B2554F78}" type="sibTrans" cxnId="{6B4F1CDC-A15D-44BA-868C-1E1378A3655E}">
      <dgm:prSet/>
      <dgm:spPr/>
      <dgm:t>
        <a:bodyPr/>
        <a:lstStyle/>
        <a:p>
          <a:endParaRPr lang="cs-CZ"/>
        </a:p>
      </dgm:t>
    </dgm:pt>
    <dgm:pt modelId="{4692FE1D-6081-4120-9743-5D2FA4FB8501}">
      <dgm:prSet phldrT="[Text]"/>
      <dgm:spPr/>
      <dgm:t>
        <a:bodyPr/>
        <a:lstStyle/>
        <a:p>
          <a:r>
            <a:rPr lang="cs-CZ" dirty="0"/>
            <a:t>Zpracování GAD</a:t>
          </a:r>
        </a:p>
      </dgm:t>
    </dgm:pt>
    <dgm:pt modelId="{D7AD30B7-852C-4C2F-8B0C-241E8D4E6009}" type="parTrans" cxnId="{83DB9973-7774-4E42-A508-0271C15A4A48}">
      <dgm:prSet/>
      <dgm:spPr/>
      <dgm:t>
        <a:bodyPr/>
        <a:lstStyle/>
        <a:p>
          <a:endParaRPr lang="cs-CZ"/>
        </a:p>
      </dgm:t>
    </dgm:pt>
    <dgm:pt modelId="{CD2C6046-63C7-4359-A697-D34A9FD8482C}" type="sibTrans" cxnId="{83DB9973-7774-4E42-A508-0271C15A4A48}">
      <dgm:prSet/>
      <dgm:spPr/>
      <dgm:t>
        <a:bodyPr/>
        <a:lstStyle/>
        <a:p>
          <a:endParaRPr lang="cs-CZ"/>
        </a:p>
      </dgm:t>
    </dgm:pt>
    <dgm:pt modelId="{BA368E2A-A0F4-4D89-8597-669D45629F40}">
      <dgm:prSet phldrT="[Text]"/>
      <dgm:spPr/>
      <dgm:t>
        <a:bodyPr/>
        <a:lstStyle/>
        <a:p>
          <a:r>
            <a:rPr lang="cs-CZ" dirty="0"/>
            <a:t>Vložení změn do DTM prostřednictvím IS DMVS</a:t>
          </a:r>
        </a:p>
      </dgm:t>
    </dgm:pt>
    <dgm:pt modelId="{95BF28BB-D151-46F4-A9AD-A15F01B9A87B}" type="parTrans" cxnId="{1E3F2699-1B6C-4D55-AE3B-655A20AF99C0}">
      <dgm:prSet/>
      <dgm:spPr/>
      <dgm:t>
        <a:bodyPr/>
        <a:lstStyle/>
        <a:p>
          <a:endParaRPr lang="cs-CZ"/>
        </a:p>
      </dgm:t>
    </dgm:pt>
    <dgm:pt modelId="{A2C8F7AE-45CC-4CA3-8409-14B82B498278}" type="sibTrans" cxnId="{1E3F2699-1B6C-4D55-AE3B-655A20AF99C0}">
      <dgm:prSet/>
      <dgm:spPr/>
      <dgm:t>
        <a:bodyPr/>
        <a:lstStyle/>
        <a:p>
          <a:endParaRPr lang="cs-CZ"/>
        </a:p>
      </dgm:t>
    </dgm:pt>
    <dgm:pt modelId="{80649E8F-12C1-4572-BC30-A59880B2B2F8}">
      <dgm:prSet phldrT="[Text]"/>
      <dgm:spPr>
        <a:solidFill>
          <a:srgbClr val="FF5200"/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</a:rPr>
            <a:t>Kontrola GAD a vydání protokolu o přijetí</a:t>
          </a:r>
        </a:p>
      </dgm:t>
    </dgm:pt>
    <dgm:pt modelId="{07C04662-2F95-47A2-AD7B-32569DF7A182}" type="parTrans" cxnId="{0503F90F-9061-4651-BE90-E9E3BD68AF32}">
      <dgm:prSet/>
      <dgm:spPr/>
      <dgm:t>
        <a:bodyPr/>
        <a:lstStyle/>
        <a:p>
          <a:endParaRPr lang="cs-CZ"/>
        </a:p>
      </dgm:t>
    </dgm:pt>
    <dgm:pt modelId="{E01DA64B-1A81-457E-BA70-C5C489FC2072}" type="sibTrans" cxnId="{0503F90F-9061-4651-BE90-E9E3BD68AF32}">
      <dgm:prSet/>
      <dgm:spPr/>
      <dgm:t>
        <a:bodyPr/>
        <a:lstStyle/>
        <a:p>
          <a:endParaRPr lang="cs-CZ"/>
        </a:p>
      </dgm:t>
    </dgm:pt>
    <dgm:pt modelId="{A393E6A5-1E4B-4D33-AC86-03339255A1F4}">
      <dgm:prSet phldrT="[Text]"/>
      <dgm:spPr>
        <a:solidFill>
          <a:srgbClr val="FF5200"/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</a:rPr>
            <a:t>Zpracování GAD editorem kraje</a:t>
          </a:r>
        </a:p>
      </dgm:t>
    </dgm:pt>
    <dgm:pt modelId="{20C8BD67-DAC5-4E0A-8191-D4F91A76F32A}" type="parTrans" cxnId="{9416737A-0768-4B7B-8601-E775DCD31260}">
      <dgm:prSet/>
      <dgm:spPr/>
      <dgm:t>
        <a:bodyPr/>
        <a:lstStyle/>
        <a:p>
          <a:endParaRPr lang="cs-CZ"/>
        </a:p>
      </dgm:t>
    </dgm:pt>
    <dgm:pt modelId="{238D8AE5-2C7B-4EF5-B7EE-BC9FD63EC263}" type="sibTrans" cxnId="{9416737A-0768-4B7B-8601-E775DCD31260}">
      <dgm:prSet/>
      <dgm:spPr/>
      <dgm:t>
        <a:bodyPr/>
        <a:lstStyle/>
        <a:p>
          <a:endParaRPr lang="cs-CZ"/>
        </a:p>
      </dgm:t>
    </dgm:pt>
    <dgm:pt modelId="{C07115AF-99B6-4D12-AC3C-99558A673F56}" type="pres">
      <dgm:prSet presAssocID="{8532B6A4-E16A-4A5B-AF4A-FB77051468FE}" presName="Name0" presStyleCnt="0">
        <dgm:presLayoutVars>
          <dgm:dir/>
          <dgm:resizeHandles val="exact"/>
        </dgm:presLayoutVars>
      </dgm:prSet>
      <dgm:spPr/>
    </dgm:pt>
    <dgm:pt modelId="{0DDE7708-8800-4186-8E24-AF47AC34740C}" type="pres">
      <dgm:prSet presAssocID="{8532B6A4-E16A-4A5B-AF4A-FB77051468FE}" presName="cycle" presStyleCnt="0"/>
      <dgm:spPr/>
    </dgm:pt>
    <dgm:pt modelId="{2D0CAFF5-7ADB-4877-9AFD-C054172ED115}" type="pres">
      <dgm:prSet presAssocID="{25235171-58D2-4F93-95AC-8F5EF893DE4C}" presName="nodeFirstNode" presStyleLbl="node1" presStyleIdx="0" presStyleCnt="6">
        <dgm:presLayoutVars>
          <dgm:bulletEnabled val="1"/>
        </dgm:presLayoutVars>
      </dgm:prSet>
      <dgm:spPr/>
    </dgm:pt>
    <dgm:pt modelId="{7D5FFF73-E7F7-475C-951F-6B4A53D54CBA}" type="pres">
      <dgm:prSet presAssocID="{02260198-69B2-4DBE-B7EA-73235F53F493}" presName="sibTransFirstNode" presStyleLbl="bgShp" presStyleIdx="0" presStyleCnt="1"/>
      <dgm:spPr/>
    </dgm:pt>
    <dgm:pt modelId="{537AC023-4747-438B-A122-BD710EFF1C5A}" type="pres">
      <dgm:prSet presAssocID="{A010AC83-1344-4548-8E95-B2F1928A6409}" presName="nodeFollowingNodes" presStyleLbl="node1" presStyleIdx="1" presStyleCnt="6" custRadScaleRad="102166" custRadScaleInc="13145">
        <dgm:presLayoutVars>
          <dgm:bulletEnabled val="1"/>
        </dgm:presLayoutVars>
      </dgm:prSet>
      <dgm:spPr/>
    </dgm:pt>
    <dgm:pt modelId="{5FCD906A-CB73-4613-906D-3C323E2D26AF}" type="pres">
      <dgm:prSet presAssocID="{4692FE1D-6081-4120-9743-5D2FA4FB8501}" presName="nodeFollowingNodes" presStyleLbl="node1" presStyleIdx="2" presStyleCnt="6" custRadScaleRad="99964" custRadScaleInc="-19253">
        <dgm:presLayoutVars>
          <dgm:bulletEnabled val="1"/>
        </dgm:presLayoutVars>
      </dgm:prSet>
      <dgm:spPr/>
    </dgm:pt>
    <dgm:pt modelId="{3F216840-8B0F-4FB9-B99D-745B24C0E9BC}" type="pres">
      <dgm:prSet presAssocID="{BA368E2A-A0F4-4D89-8597-669D45629F40}" presName="nodeFollowingNodes" presStyleLbl="node1" presStyleIdx="3" presStyleCnt="6">
        <dgm:presLayoutVars>
          <dgm:bulletEnabled val="1"/>
        </dgm:presLayoutVars>
      </dgm:prSet>
      <dgm:spPr/>
    </dgm:pt>
    <dgm:pt modelId="{0E8CF0B5-CF08-44E8-808D-C3A6EE955794}" type="pres">
      <dgm:prSet presAssocID="{80649E8F-12C1-4572-BC30-A59880B2B2F8}" presName="nodeFollowingNodes" presStyleLbl="node1" presStyleIdx="4" presStyleCnt="6" custRadScaleRad="99828" custRadScaleInc="19668">
        <dgm:presLayoutVars>
          <dgm:bulletEnabled val="1"/>
        </dgm:presLayoutVars>
      </dgm:prSet>
      <dgm:spPr/>
    </dgm:pt>
    <dgm:pt modelId="{DE364B61-CFC8-4193-BA4D-F299E6D2AA30}" type="pres">
      <dgm:prSet presAssocID="{A393E6A5-1E4B-4D33-AC86-03339255A1F4}" presName="nodeFollowingNodes" presStyleLbl="node1" presStyleIdx="5" presStyleCnt="6" custRadScaleRad="102166" custRadScaleInc="-13145">
        <dgm:presLayoutVars>
          <dgm:bulletEnabled val="1"/>
        </dgm:presLayoutVars>
      </dgm:prSet>
      <dgm:spPr/>
    </dgm:pt>
  </dgm:ptLst>
  <dgm:cxnLst>
    <dgm:cxn modelId="{0503F90F-9061-4651-BE90-E9E3BD68AF32}" srcId="{8532B6A4-E16A-4A5B-AF4A-FB77051468FE}" destId="{80649E8F-12C1-4572-BC30-A59880B2B2F8}" srcOrd="4" destOrd="0" parTransId="{07C04662-2F95-47A2-AD7B-32569DF7A182}" sibTransId="{E01DA64B-1A81-457E-BA70-C5C489FC2072}"/>
    <dgm:cxn modelId="{92130B17-AA07-49DC-B298-953D8A57B21B}" type="presOf" srcId="{25235171-58D2-4F93-95AC-8F5EF893DE4C}" destId="{2D0CAFF5-7ADB-4877-9AFD-C054172ED115}" srcOrd="0" destOrd="0" presId="urn:microsoft.com/office/officeart/2005/8/layout/cycle3"/>
    <dgm:cxn modelId="{740C5117-C67F-459A-8F41-0C5A701C9BC0}" type="presOf" srcId="{A010AC83-1344-4548-8E95-B2F1928A6409}" destId="{537AC023-4747-438B-A122-BD710EFF1C5A}" srcOrd="0" destOrd="0" presId="urn:microsoft.com/office/officeart/2005/8/layout/cycle3"/>
    <dgm:cxn modelId="{326FC65C-0A31-4209-AE0A-64313FFB6C42}" type="presOf" srcId="{4692FE1D-6081-4120-9743-5D2FA4FB8501}" destId="{5FCD906A-CB73-4613-906D-3C323E2D26AF}" srcOrd="0" destOrd="0" presId="urn:microsoft.com/office/officeart/2005/8/layout/cycle3"/>
    <dgm:cxn modelId="{AB373F5F-E82D-4AED-ABD4-3DCB08DF107C}" srcId="{8532B6A4-E16A-4A5B-AF4A-FB77051468FE}" destId="{25235171-58D2-4F93-95AC-8F5EF893DE4C}" srcOrd="0" destOrd="0" parTransId="{7569CD99-702C-460F-8652-C6D8354DA2CE}" sibTransId="{02260198-69B2-4DBE-B7EA-73235F53F493}"/>
    <dgm:cxn modelId="{83DB9973-7774-4E42-A508-0271C15A4A48}" srcId="{8532B6A4-E16A-4A5B-AF4A-FB77051468FE}" destId="{4692FE1D-6081-4120-9743-5D2FA4FB8501}" srcOrd="2" destOrd="0" parTransId="{D7AD30B7-852C-4C2F-8B0C-241E8D4E6009}" sibTransId="{CD2C6046-63C7-4359-A697-D34A9FD8482C}"/>
    <dgm:cxn modelId="{9416737A-0768-4B7B-8601-E775DCD31260}" srcId="{8532B6A4-E16A-4A5B-AF4A-FB77051468FE}" destId="{A393E6A5-1E4B-4D33-AC86-03339255A1F4}" srcOrd="5" destOrd="0" parTransId="{20C8BD67-DAC5-4E0A-8191-D4F91A76F32A}" sibTransId="{238D8AE5-2C7B-4EF5-B7EE-BC9FD63EC263}"/>
    <dgm:cxn modelId="{0E38F05A-9E74-43EF-881B-0D3C8F7051B8}" type="presOf" srcId="{80649E8F-12C1-4572-BC30-A59880B2B2F8}" destId="{0E8CF0B5-CF08-44E8-808D-C3A6EE955794}" srcOrd="0" destOrd="0" presId="urn:microsoft.com/office/officeart/2005/8/layout/cycle3"/>
    <dgm:cxn modelId="{5623BC97-6D66-4BBF-8AFD-C4A426E6A21B}" type="presOf" srcId="{A393E6A5-1E4B-4D33-AC86-03339255A1F4}" destId="{DE364B61-CFC8-4193-BA4D-F299E6D2AA30}" srcOrd="0" destOrd="0" presId="urn:microsoft.com/office/officeart/2005/8/layout/cycle3"/>
    <dgm:cxn modelId="{1E3F2699-1B6C-4D55-AE3B-655A20AF99C0}" srcId="{8532B6A4-E16A-4A5B-AF4A-FB77051468FE}" destId="{BA368E2A-A0F4-4D89-8597-669D45629F40}" srcOrd="3" destOrd="0" parTransId="{95BF28BB-D151-46F4-A9AD-A15F01B9A87B}" sibTransId="{A2C8F7AE-45CC-4CA3-8409-14B82B498278}"/>
    <dgm:cxn modelId="{D965E4CA-BD7F-4D3C-BE73-C957E69F83C1}" type="presOf" srcId="{02260198-69B2-4DBE-B7EA-73235F53F493}" destId="{7D5FFF73-E7F7-475C-951F-6B4A53D54CBA}" srcOrd="0" destOrd="0" presId="urn:microsoft.com/office/officeart/2005/8/layout/cycle3"/>
    <dgm:cxn modelId="{6B4F1CDC-A15D-44BA-868C-1E1378A3655E}" srcId="{8532B6A4-E16A-4A5B-AF4A-FB77051468FE}" destId="{A010AC83-1344-4548-8E95-B2F1928A6409}" srcOrd="1" destOrd="0" parTransId="{34BFD585-9789-4ED2-8213-9C1007B41E68}" sibTransId="{D139580A-B672-4B78-9143-DE89B2554F78}"/>
    <dgm:cxn modelId="{957CC3FE-2BEC-4EEC-9F03-DFC6C6ADB045}" type="presOf" srcId="{BA368E2A-A0F4-4D89-8597-669D45629F40}" destId="{3F216840-8B0F-4FB9-B99D-745B24C0E9BC}" srcOrd="0" destOrd="0" presId="urn:microsoft.com/office/officeart/2005/8/layout/cycle3"/>
    <dgm:cxn modelId="{D769F5FE-9DB9-4FD6-A756-EC5B9A2B98B6}" type="presOf" srcId="{8532B6A4-E16A-4A5B-AF4A-FB77051468FE}" destId="{C07115AF-99B6-4D12-AC3C-99558A673F56}" srcOrd="0" destOrd="0" presId="urn:microsoft.com/office/officeart/2005/8/layout/cycle3"/>
    <dgm:cxn modelId="{5E701D9C-F3ED-4F0D-8052-0095D4E343CF}" type="presParOf" srcId="{C07115AF-99B6-4D12-AC3C-99558A673F56}" destId="{0DDE7708-8800-4186-8E24-AF47AC34740C}" srcOrd="0" destOrd="0" presId="urn:microsoft.com/office/officeart/2005/8/layout/cycle3"/>
    <dgm:cxn modelId="{3432E064-A375-4EC2-9D4D-52B01E539D7D}" type="presParOf" srcId="{0DDE7708-8800-4186-8E24-AF47AC34740C}" destId="{2D0CAFF5-7ADB-4877-9AFD-C054172ED115}" srcOrd="0" destOrd="0" presId="urn:microsoft.com/office/officeart/2005/8/layout/cycle3"/>
    <dgm:cxn modelId="{4BC76556-177C-4B54-B8BF-CE8A4EB4A538}" type="presParOf" srcId="{0DDE7708-8800-4186-8E24-AF47AC34740C}" destId="{7D5FFF73-E7F7-475C-951F-6B4A53D54CBA}" srcOrd="1" destOrd="0" presId="urn:microsoft.com/office/officeart/2005/8/layout/cycle3"/>
    <dgm:cxn modelId="{558F99D2-5C4D-4826-A851-BE48F4CCF924}" type="presParOf" srcId="{0DDE7708-8800-4186-8E24-AF47AC34740C}" destId="{537AC023-4747-438B-A122-BD710EFF1C5A}" srcOrd="2" destOrd="0" presId="urn:microsoft.com/office/officeart/2005/8/layout/cycle3"/>
    <dgm:cxn modelId="{3629B3EF-50CE-407A-91A7-774F5847E554}" type="presParOf" srcId="{0DDE7708-8800-4186-8E24-AF47AC34740C}" destId="{5FCD906A-CB73-4613-906D-3C323E2D26AF}" srcOrd="3" destOrd="0" presId="urn:microsoft.com/office/officeart/2005/8/layout/cycle3"/>
    <dgm:cxn modelId="{800C31EF-2B90-4402-B438-B41DD4ED797C}" type="presParOf" srcId="{0DDE7708-8800-4186-8E24-AF47AC34740C}" destId="{3F216840-8B0F-4FB9-B99D-745B24C0E9BC}" srcOrd="4" destOrd="0" presId="urn:microsoft.com/office/officeart/2005/8/layout/cycle3"/>
    <dgm:cxn modelId="{BA68538D-9D1F-4213-9767-FF4AAA5619EC}" type="presParOf" srcId="{0DDE7708-8800-4186-8E24-AF47AC34740C}" destId="{0E8CF0B5-CF08-44E8-808D-C3A6EE955794}" srcOrd="5" destOrd="0" presId="urn:microsoft.com/office/officeart/2005/8/layout/cycle3"/>
    <dgm:cxn modelId="{BF82A826-CA79-46C0-B247-0F300025BA9C}" type="presParOf" srcId="{0DDE7708-8800-4186-8E24-AF47AC34740C}" destId="{DE364B61-CFC8-4193-BA4D-F299E6D2AA30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7A2368-8D98-440E-BC7A-3EF879ED6F14}" type="doc">
      <dgm:prSet loTypeId="urn:microsoft.com/office/officeart/2005/8/layout/radial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D0065D1-57CB-47F5-85DA-361E475C0147}">
      <dgm:prSet phldrT="[Text]"/>
      <dgm:spPr>
        <a:solidFill>
          <a:schemeClr val="accent2"/>
        </a:solidFill>
      </dgm:spPr>
      <dgm:t>
        <a:bodyPr/>
        <a:lstStyle/>
        <a:p>
          <a:r>
            <a:rPr lang="cs-CZ" dirty="0"/>
            <a:t>DTMŽ</a:t>
          </a:r>
        </a:p>
      </dgm:t>
    </dgm:pt>
    <dgm:pt modelId="{BFD14DD3-BEE5-4127-9638-EBACEF1B1972}" type="parTrans" cxnId="{D2AD29D1-29C1-482D-8D71-C989CC5EC7FD}">
      <dgm:prSet/>
      <dgm:spPr/>
      <dgm:t>
        <a:bodyPr/>
        <a:lstStyle/>
        <a:p>
          <a:endParaRPr lang="cs-CZ"/>
        </a:p>
      </dgm:t>
    </dgm:pt>
    <dgm:pt modelId="{C0A36A86-0553-4E2A-902A-B156F33C1AD9}" type="sibTrans" cxnId="{D2AD29D1-29C1-482D-8D71-C989CC5EC7FD}">
      <dgm:prSet/>
      <dgm:spPr/>
      <dgm:t>
        <a:bodyPr/>
        <a:lstStyle/>
        <a:p>
          <a:endParaRPr lang="cs-CZ"/>
        </a:p>
      </dgm:t>
    </dgm:pt>
    <dgm:pt modelId="{0F0198BC-AF3B-465A-B7CC-EF6CE34525EB}">
      <dgm:prSet phldrT="[Text]"/>
      <dgm:spPr>
        <a:solidFill>
          <a:srgbClr val="EC6504"/>
        </a:solidFill>
      </dgm:spPr>
      <dgm:t>
        <a:bodyPr/>
        <a:lstStyle/>
        <a:p>
          <a:r>
            <a:rPr lang="cs-CZ" dirty="0"/>
            <a:t>SŽG</a:t>
          </a:r>
        </a:p>
      </dgm:t>
    </dgm:pt>
    <dgm:pt modelId="{5ED6AAEB-ACE5-4034-8868-E1F4E61B7C4B}" type="parTrans" cxnId="{EE32DB7A-77AF-4F36-BB06-EED551AE6245}">
      <dgm:prSet/>
      <dgm:spPr/>
      <dgm:t>
        <a:bodyPr/>
        <a:lstStyle/>
        <a:p>
          <a:endParaRPr lang="cs-CZ"/>
        </a:p>
      </dgm:t>
    </dgm:pt>
    <dgm:pt modelId="{D06481B7-3741-4C4F-A586-075958AF80C7}" type="sibTrans" cxnId="{EE32DB7A-77AF-4F36-BB06-EED551AE6245}">
      <dgm:prSet/>
      <dgm:spPr/>
      <dgm:t>
        <a:bodyPr/>
        <a:lstStyle/>
        <a:p>
          <a:endParaRPr lang="cs-CZ"/>
        </a:p>
      </dgm:t>
    </dgm:pt>
    <dgm:pt modelId="{4B97580D-2CF6-4D5A-BC9B-180E1B15B1E0}">
      <dgm:prSet phldrT="[Text]"/>
      <dgm:spPr>
        <a:solidFill>
          <a:schemeClr val="accent3"/>
        </a:solidFill>
      </dgm:spPr>
      <dgm:t>
        <a:bodyPr/>
        <a:lstStyle/>
        <a:p>
          <a:r>
            <a:rPr lang="cs-CZ" dirty="0"/>
            <a:t>SŽT</a:t>
          </a:r>
        </a:p>
      </dgm:t>
    </dgm:pt>
    <dgm:pt modelId="{4EDF771B-DB9C-4CC7-8897-742B739FF008}" type="parTrans" cxnId="{5BBC5DC4-AFA6-4D7A-BAE7-478E93911D32}">
      <dgm:prSet/>
      <dgm:spPr/>
      <dgm:t>
        <a:bodyPr/>
        <a:lstStyle/>
        <a:p>
          <a:endParaRPr lang="cs-CZ"/>
        </a:p>
      </dgm:t>
    </dgm:pt>
    <dgm:pt modelId="{36D05E4B-1B7F-4B46-B257-E6898A391E73}" type="sibTrans" cxnId="{5BBC5DC4-AFA6-4D7A-BAE7-478E93911D32}">
      <dgm:prSet/>
      <dgm:spPr/>
      <dgm:t>
        <a:bodyPr/>
        <a:lstStyle/>
        <a:p>
          <a:endParaRPr lang="cs-CZ"/>
        </a:p>
      </dgm:t>
    </dgm:pt>
    <dgm:pt modelId="{AD94F629-FC0A-40EA-9A66-85D2F7A4C8F6}">
      <dgm:prSet phldrT="[Text]"/>
      <dgm:spPr>
        <a:solidFill>
          <a:schemeClr val="accent3"/>
        </a:solidFill>
      </dgm:spPr>
      <dgm:t>
        <a:bodyPr/>
        <a:lstStyle/>
        <a:p>
          <a:r>
            <a:rPr lang="cs-CZ" dirty="0"/>
            <a:t>OŘ SEE</a:t>
          </a:r>
        </a:p>
      </dgm:t>
    </dgm:pt>
    <dgm:pt modelId="{49A04AA7-64BE-4FC9-8A52-4CEFCCA3AABF}" type="parTrans" cxnId="{D7FB2BBE-F1CD-4870-83D9-19D4E76F7676}">
      <dgm:prSet/>
      <dgm:spPr/>
      <dgm:t>
        <a:bodyPr/>
        <a:lstStyle/>
        <a:p>
          <a:endParaRPr lang="cs-CZ"/>
        </a:p>
      </dgm:t>
    </dgm:pt>
    <dgm:pt modelId="{516A6842-C0A7-4949-AA23-55D089A10AFD}" type="sibTrans" cxnId="{D7FB2BBE-F1CD-4870-83D9-19D4E76F7676}">
      <dgm:prSet/>
      <dgm:spPr/>
      <dgm:t>
        <a:bodyPr/>
        <a:lstStyle/>
        <a:p>
          <a:endParaRPr lang="cs-CZ"/>
        </a:p>
      </dgm:t>
    </dgm:pt>
    <dgm:pt modelId="{281976C7-DC88-4B48-B6EC-81596C3A15FF}">
      <dgm:prSet phldrT="[Text]"/>
      <dgm:spPr>
        <a:solidFill>
          <a:schemeClr val="accent3"/>
        </a:solidFill>
      </dgm:spPr>
      <dgm:t>
        <a:bodyPr/>
        <a:lstStyle/>
        <a:p>
          <a:r>
            <a:rPr lang="cs-CZ" dirty="0"/>
            <a:t>OŘ SSZT</a:t>
          </a:r>
        </a:p>
      </dgm:t>
    </dgm:pt>
    <dgm:pt modelId="{9D891D73-13B5-4351-BAD8-090D12F61127}" type="parTrans" cxnId="{2351A1B0-C31C-482F-8777-9A6B7459C951}">
      <dgm:prSet/>
      <dgm:spPr/>
      <dgm:t>
        <a:bodyPr/>
        <a:lstStyle/>
        <a:p>
          <a:endParaRPr lang="cs-CZ"/>
        </a:p>
      </dgm:t>
    </dgm:pt>
    <dgm:pt modelId="{B106239F-AAE1-4D4F-9345-8BE93334C6DF}" type="sibTrans" cxnId="{2351A1B0-C31C-482F-8777-9A6B7459C951}">
      <dgm:prSet/>
      <dgm:spPr/>
      <dgm:t>
        <a:bodyPr/>
        <a:lstStyle/>
        <a:p>
          <a:endParaRPr lang="cs-CZ"/>
        </a:p>
      </dgm:t>
    </dgm:pt>
    <dgm:pt modelId="{61FCE46F-3357-4FF8-8908-71BE9E5DBB9F}">
      <dgm:prSet phldrT="[Text]"/>
      <dgm:spPr>
        <a:solidFill>
          <a:schemeClr val="accent3"/>
        </a:solidFill>
      </dgm:spPr>
      <dgm:t>
        <a:bodyPr/>
        <a:lstStyle/>
        <a:p>
          <a:r>
            <a:rPr lang="cs-CZ" dirty="0"/>
            <a:t>OŘ SPS</a:t>
          </a:r>
        </a:p>
      </dgm:t>
    </dgm:pt>
    <dgm:pt modelId="{5FBE49D8-BB6F-474F-999B-C8C1F32577CE}" type="parTrans" cxnId="{B1F64193-B6EB-4C8A-A9BC-D570A3F7FFAC}">
      <dgm:prSet/>
      <dgm:spPr/>
      <dgm:t>
        <a:bodyPr/>
        <a:lstStyle/>
        <a:p>
          <a:endParaRPr lang="cs-CZ"/>
        </a:p>
      </dgm:t>
    </dgm:pt>
    <dgm:pt modelId="{F6E3398D-D3FE-4383-91CD-947E5AE51FDC}" type="sibTrans" cxnId="{B1F64193-B6EB-4C8A-A9BC-D570A3F7FFAC}">
      <dgm:prSet/>
      <dgm:spPr/>
      <dgm:t>
        <a:bodyPr/>
        <a:lstStyle/>
        <a:p>
          <a:endParaRPr lang="cs-CZ"/>
        </a:p>
      </dgm:t>
    </dgm:pt>
    <dgm:pt modelId="{E2AF6674-C04C-49F3-B85B-D6B18964E07E}">
      <dgm:prSet phldrT="[Text]"/>
      <dgm:spPr>
        <a:solidFill>
          <a:schemeClr val="accent3"/>
        </a:solidFill>
      </dgm:spPr>
      <dgm:t>
        <a:bodyPr/>
        <a:lstStyle/>
        <a:p>
          <a:r>
            <a:rPr lang="cs-CZ" dirty="0"/>
            <a:t>OŘ SMT</a:t>
          </a:r>
        </a:p>
      </dgm:t>
    </dgm:pt>
    <dgm:pt modelId="{9F447B9A-A0E6-4F6B-BB3B-669F9CD4FA0B}" type="parTrans" cxnId="{6C72F13D-DE57-405B-AF77-177F4C28A254}">
      <dgm:prSet/>
      <dgm:spPr/>
      <dgm:t>
        <a:bodyPr/>
        <a:lstStyle/>
        <a:p>
          <a:endParaRPr lang="cs-CZ"/>
        </a:p>
      </dgm:t>
    </dgm:pt>
    <dgm:pt modelId="{ED9665D1-7CC6-4920-8EC4-5CB2A7323419}" type="sibTrans" cxnId="{6C72F13D-DE57-405B-AF77-177F4C28A254}">
      <dgm:prSet/>
      <dgm:spPr/>
      <dgm:t>
        <a:bodyPr/>
        <a:lstStyle/>
        <a:p>
          <a:endParaRPr lang="cs-CZ"/>
        </a:p>
      </dgm:t>
    </dgm:pt>
    <dgm:pt modelId="{60F5F2D9-2080-4794-8CCE-843161EAB40F}">
      <dgm:prSet phldrT="[Text]"/>
      <dgm:spPr>
        <a:solidFill>
          <a:schemeClr val="accent3"/>
        </a:solidFill>
      </dgm:spPr>
      <dgm:t>
        <a:bodyPr/>
        <a:lstStyle/>
        <a:p>
          <a:r>
            <a:rPr lang="cs-CZ" dirty="0"/>
            <a:t>SŽF/GŘ</a:t>
          </a:r>
        </a:p>
      </dgm:t>
    </dgm:pt>
    <dgm:pt modelId="{FD815A89-4568-4534-9833-5DA5BCD01A2E}" type="parTrans" cxnId="{C3A1D7E1-E930-450D-B76D-1A47AD5A31C1}">
      <dgm:prSet/>
      <dgm:spPr/>
      <dgm:t>
        <a:bodyPr/>
        <a:lstStyle/>
        <a:p>
          <a:endParaRPr lang="cs-CZ"/>
        </a:p>
      </dgm:t>
    </dgm:pt>
    <dgm:pt modelId="{02DF0D3D-C024-4A3A-8DED-F9B0DDA00DEF}" type="sibTrans" cxnId="{C3A1D7E1-E930-450D-B76D-1A47AD5A31C1}">
      <dgm:prSet/>
      <dgm:spPr/>
      <dgm:t>
        <a:bodyPr/>
        <a:lstStyle/>
        <a:p>
          <a:endParaRPr lang="cs-CZ"/>
        </a:p>
      </dgm:t>
    </dgm:pt>
    <dgm:pt modelId="{82777927-D0D6-4C4E-A3A1-49A8814E5050}" type="pres">
      <dgm:prSet presAssocID="{E77A2368-8D98-440E-BC7A-3EF879ED6F1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4744FF6-C0BB-4059-88DA-1FEFA81DE12F}" type="pres">
      <dgm:prSet presAssocID="{2D0065D1-57CB-47F5-85DA-361E475C0147}" presName="centerShape" presStyleLbl="node0" presStyleIdx="0" presStyleCnt="1" custScaleX="109358" custScaleY="109358" custLinFactNeighborX="-109"/>
      <dgm:spPr/>
    </dgm:pt>
    <dgm:pt modelId="{A120D5E3-F589-4613-B4CC-882D489DD462}" type="pres">
      <dgm:prSet presAssocID="{5ED6AAEB-ACE5-4034-8868-E1F4E61B7C4B}" presName="Name9" presStyleLbl="parChTrans1D2" presStyleIdx="0" presStyleCnt="7"/>
      <dgm:spPr/>
    </dgm:pt>
    <dgm:pt modelId="{6F543FF2-C330-4AC7-B9A4-E94A638AFEBA}" type="pres">
      <dgm:prSet presAssocID="{5ED6AAEB-ACE5-4034-8868-E1F4E61B7C4B}" presName="connTx" presStyleLbl="parChTrans1D2" presStyleIdx="0" presStyleCnt="7"/>
      <dgm:spPr/>
    </dgm:pt>
    <dgm:pt modelId="{0F94D009-2322-4A97-BE93-61C49EE4CE39}" type="pres">
      <dgm:prSet presAssocID="{0F0198BC-AF3B-465A-B7CC-EF6CE34525EB}" presName="node" presStyleLbl="node1" presStyleIdx="0" presStyleCnt="7" custRadScaleRad="47125">
        <dgm:presLayoutVars>
          <dgm:bulletEnabled val="1"/>
        </dgm:presLayoutVars>
      </dgm:prSet>
      <dgm:spPr/>
    </dgm:pt>
    <dgm:pt modelId="{FC7F93F6-9553-4EE6-A85B-8DC304F99F45}" type="pres">
      <dgm:prSet presAssocID="{4EDF771B-DB9C-4CC7-8897-742B739FF008}" presName="Name9" presStyleLbl="parChTrans1D2" presStyleIdx="1" presStyleCnt="7"/>
      <dgm:spPr/>
    </dgm:pt>
    <dgm:pt modelId="{D392191C-DD5F-486C-8D91-44F555EA02DE}" type="pres">
      <dgm:prSet presAssocID="{4EDF771B-DB9C-4CC7-8897-742B739FF008}" presName="connTx" presStyleLbl="parChTrans1D2" presStyleIdx="1" presStyleCnt="7"/>
      <dgm:spPr/>
    </dgm:pt>
    <dgm:pt modelId="{FC6885A9-0304-4CE2-9467-F2A8F066DEBC}" type="pres">
      <dgm:prSet presAssocID="{4B97580D-2CF6-4D5A-BC9B-180E1B15B1E0}" presName="node" presStyleLbl="node1" presStyleIdx="1" presStyleCnt="7">
        <dgm:presLayoutVars>
          <dgm:bulletEnabled val="1"/>
        </dgm:presLayoutVars>
      </dgm:prSet>
      <dgm:spPr/>
    </dgm:pt>
    <dgm:pt modelId="{4AEE557E-6A1D-4996-8D65-3F22365610F0}" type="pres">
      <dgm:prSet presAssocID="{49A04AA7-64BE-4FC9-8A52-4CEFCCA3AABF}" presName="Name9" presStyleLbl="parChTrans1D2" presStyleIdx="2" presStyleCnt="7"/>
      <dgm:spPr/>
    </dgm:pt>
    <dgm:pt modelId="{685DE5C6-BC9F-40BC-B9C1-2187051E7A05}" type="pres">
      <dgm:prSet presAssocID="{49A04AA7-64BE-4FC9-8A52-4CEFCCA3AABF}" presName="connTx" presStyleLbl="parChTrans1D2" presStyleIdx="2" presStyleCnt="7"/>
      <dgm:spPr/>
    </dgm:pt>
    <dgm:pt modelId="{8C0E8478-D0E6-4907-A49A-9582BDA223EE}" type="pres">
      <dgm:prSet presAssocID="{AD94F629-FC0A-40EA-9A66-85D2F7A4C8F6}" presName="node" presStyleLbl="node1" presStyleIdx="2" presStyleCnt="7">
        <dgm:presLayoutVars>
          <dgm:bulletEnabled val="1"/>
        </dgm:presLayoutVars>
      </dgm:prSet>
      <dgm:spPr/>
    </dgm:pt>
    <dgm:pt modelId="{A8DED0C9-BE09-4F41-9FFD-71EA2EAE27CF}" type="pres">
      <dgm:prSet presAssocID="{9D891D73-13B5-4351-BAD8-090D12F61127}" presName="Name9" presStyleLbl="parChTrans1D2" presStyleIdx="3" presStyleCnt="7"/>
      <dgm:spPr/>
    </dgm:pt>
    <dgm:pt modelId="{B7FA8FF4-672E-48CF-BBFB-84A66CDB42F3}" type="pres">
      <dgm:prSet presAssocID="{9D891D73-13B5-4351-BAD8-090D12F61127}" presName="connTx" presStyleLbl="parChTrans1D2" presStyleIdx="3" presStyleCnt="7"/>
      <dgm:spPr/>
    </dgm:pt>
    <dgm:pt modelId="{B8C9241C-C895-4088-B698-B7919AE32F5D}" type="pres">
      <dgm:prSet presAssocID="{281976C7-DC88-4B48-B6EC-81596C3A15FF}" presName="node" presStyleLbl="node1" presStyleIdx="3" presStyleCnt="7">
        <dgm:presLayoutVars>
          <dgm:bulletEnabled val="1"/>
        </dgm:presLayoutVars>
      </dgm:prSet>
      <dgm:spPr/>
    </dgm:pt>
    <dgm:pt modelId="{D563E48D-744F-4DFA-A9FE-65859AA09838}" type="pres">
      <dgm:prSet presAssocID="{5FBE49D8-BB6F-474F-999B-C8C1F32577CE}" presName="Name9" presStyleLbl="parChTrans1D2" presStyleIdx="4" presStyleCnt="7"/>
      <dgm:spPr/>
    </dgm:pt>
    <dgm:pt modelId="{D0FCBE22-CA0B-45EB-A1D9-998C7DC56293}" type="pres">
      <dgm:prSet presAssocID="{5FBE49D8-BB6F-474F-999B-C8C1F32577CE}" presName="connTx" presStyleLbl="parChTrans1D2" presStyleIdx="4" presStyleCnt="7"/>
      <dgm:spPr/>
    </dgm:pt>
    <dgm:pt modelId="{E9F27748-E0BE-4CCE-A47C-7568A418FC06}" type="pres">
      <dgm:prSet presAssocID="{61FCE46F-3357-4FF8-8908-71BE9E5DBB9F}" presName="node" presStyleLbl="node1" presStyleIdx="4" presStyleCnt="7">
        <dgm:presLayoutVars>
          <dgm:bulletEnabled val="1"/>
        </dgm:presLayoutVars>
      </dgm:prSet>
      <dgm:spPr/>
    </dgm:pt>
    <dgm:pt modelId="{50E30BEA-9C21-42BE-A221-78FF6873624F}" type="pres">
      <dgm:prSet presAssocID="{9F447B9A-A0E6-4F6B-BB3B-669F9CD4FA0B}" presName="Name9" presStyleLbl="parChTrans1D2" presStyleIdx="5" presStyleCnt="7"/>
      <dgm:spPr/>
    </dgm:pt>
    <dgm:pt modelId="{DF754083-462D-4946-A239-96DAD4283243}" type="pres">
      <dgm:prSet presAssocID="{9F447B9A-A0E6-4F6B-BB3B-669F9CD4FA0B}" presName="connTx" presStyleLbl="parChTrans1D2" presStyleIdx="5" presStyleCnt="7"/>
      <dgm:spPr/>
    </dgm:pt>
    <dgm:pt modelId="{21A0E8A5-5831-47D4-8C58-24BCEFDB7891}" type="pres">
      <dgm:prSet presAssocID="{E2AF6674-C04C-49F3-B85B-D6B18964E07E}" presName="node" presStyleLbl="node1" presStyleIdx="5" presStyleCnt="7">
        <dgm:presLayoutVars>
          <dgm:bulletEnabled val="1"/>
        </dgm:presLayoutVars>
      </dgm:prSet>
      <dgm:spPr/>
    </dgm:pt>
    <dgm:pt modelId="{68A731DF-1E8F-478C-99D0-A818FF5F3F84}" type="pres">
      <dgm:prSet presAssocID="{FD815A89-4568-4534-9833-5DA5BCD01A2E}" presName="Name9" presStyleLbl="parChTrans1D2" presStyleIdx="6" presStyleCnt="7"/>
      <dgm:spPr/>
    </dgm:pt>
    <dgm:pt modelId="{197A218D-1E18-48B7-ADEB-3C11903F09AC}" type="pres">
      <dgm:prSet presAssocID="{FD815A89-4568-4534-9833-5DA5BCD01A2E}" presName="connTx" presStyleLbl="parChTrans1D2" presStyleIdx="6" presStyleCnt="7"/>
      <dgm:spPr/>
    </dgm:pt>
    <dgm:pt modelId="{1D3DE341-1E49-4870-A4CE-3C98B19797DF}" type="pres">
      <dgm:prSet presAssocID="{60F5F2D9-2080-4794-8CCE-843161EAB40F}" presName="node" presStyleLbl="node1" presStyleIdx="6" presStyleCnt="7">
        <dgm:presLayoutVars>
          <dgm:bulletEnabled val="1"/>
        </dgm:presLayoutVars>
      </dgm:prSet>
      <dgm:spPr/>
    </dgm:pt>
  </dgm:ptLst>
  <dgm:cxnLst>
    <dgm:cxn modelId="{19BFEF01-68D9-4E13-9AE3-190D8280EA84}" type="presOf" srcId="{5ED6AAEB-ACE5-4034-8868-E1F4E61B7C4B}" destId="{6F543FF2-C330-4AC7-B9A4-E94A638AFEBA}" srcOrd="1" destOrd="0" presId="urn:microsoft.com/office/officeart/2005/8/layout/radial1"/>
    <dgm:cxn modelId="{683F1902-A289-4669-A940-D96886FB1F65}" type="presOf" srcId="{4EDF771B-DB9C-4CC7-8897-742B739FF008}" destId="{D392191C-DD5F-486C-8D91-44F555EA02DE}" srcOrd="1" destOrd="0" presId="urn:microsoft.com/office/officeart/2005/8/layout/radial1"/>
    <dgm:cxn modelId="{656C5D10-7D09-4123-814D-3D2B0DBA887C}" type="presOf" srcId="{5FBE49D8-BB6F-474F-999B-C8C1F32577CE}" destId="{D563E48D-744F-4DFA-A9FE-65859AA09838}" srcOrd="0" destOrd="0" presId="urn:microsoft.com/office/officeart/2005/8/layout/radial1"/>
    <dgm:cxn modelId="{4A02A615-1C0C-4E19-94F6-7AD33BC057AF}" type="presOf" srcId="{9D891D73-13B5-4351-BAD8-090D12F61127}" destId="{A8DED0C9-BE09-4F41-9FFD-71EA2EAE27CF}" srcOrd="0" destOrd="0" presId="urn:microsoft.com/office/officeart/2005/8/layout/radial1"/>
    <dgm:cxn modelId="{EAE1BB1E-A02E-4188-898F-D72AD16B78D7}" type="presOf" srcId="{61FCE46F-3357-4FF8-8908-71BE9E5DBB9F}" destId="{E9F27748-E0BE-4CCE-A47C-7568A418FC06}" srcOrd="0" destOrd="0" presId="urn:microsoft.com/office/officeart/2005/8/layout/radial1"/>
    <dgm:cxn modelId="{4379DD1F-87A6-4421-99BB-DAF0CC188E3A}" type="presOf" srcId="{E77A2368-8D98-440E-BC7A-3EF879ED6F14}" destId="{82777927-D0D6-4C4E-A3A1-49A8814E5050}" srcOrd="0" destOrd="0" presId="urn:microsoft.com/office/officeart/2005/8/layout/radial1"/>
    <dgm:cxn modelId="{6C72F13D-DE57-405B-AF77-177F4C28A254}" srcId="{2D0065D1-57CB-47F5-85DA-361E475C0147}" destId="{E2AF6674-C04C-49F3-B85B-D6B18964E07E}" srcOrd="5" destOrd="0" parTransId="{9F447B9A-A0E6-4F6B-BB3B-669F9CD4FA0B}" sibTransId="{ED9665D1-7CC6-4920-8EC4-5CB2A7323419}"/>
    <dgm:cxn modelId="{4013005F-FA74-4A07-BF3B-C241C00BBA68}" type="presOf" srcId="{281976C7-DC88-4B48-B6EC-81596C3A15FF}" destId="{B8C9241C-C895-4088-B698-B7919AE32F5D}" srcOrd="0" destOrd="0" presId="urn:microsoft.com/office/officeart/2005/8/layout/radial1"/>
    <dgm:cxn modelId="{3ED27761-7267-4EF2-95A1-343B0C813542}" type="presOf" srcId="{2D0065D1-57CB-47F5-85DA-361E475C0147}" destId="{54744FF6-C0BB-4059-88DA-1FEFA81DE12F}" srcOrd="0" destOrd="0" presId="urn:microsoft.com/office/officeart/2005/8/layout/radial1"/>
    <dgm:cxn modelId="{F12BA368-2205-4F17-8673-0162B841F907}" type="presOf" srcId="{4B97580D-2CF6-4D5A-BC9B-180E1B15B1E0}" destId="{FC6885A9-0304-4CE2-9467-F2A8F066DEBC}" srcOrd="0" destOrd="0" presId="urn:microsoft.com/office/officeart/2005/8/layout/radial1"/>
    <dgm:cxn modelId="{38AE894D-29DE-4E11-988F-8CF5E1AD4482}" type="presOf" srcId="{E2AF6674-C04C-49F3-B85B-D6B18964E07E}" destId="{21A0E8A5-5831-47D4-8C58-24BCEFDB7891}" srcOrd="0" destOrd="0" presId="urn:microsoft.com/office/officeart/2005/8/layout/radial1"/>
    <dgm:cxn modelId="{9E49296E-5958-4A91-AA44-F6EA648839E4}" type="presOf" srcId="{AD94F629-FC0A-40EA-9A66-85D2F7A4C8F6}" destId="{8C0E8478-D0E6-4907-A49A-9582BDA223EE}" srcOrd="0" destOrd="0" presId="urn:microsoft.com/office/officeart/2005/8/layout/radial1"/>
    <dgm:cxn modelId="{F7A47876-9420-40D9-A348-6D64F9EF3441}" type="presOf" srcId="{5ED6AAEB-ACE5-4034-8868-E1F4E61B7C4B}" destId="{A120D5E3-F589-4613-B4CC-882D489DD462}" srcOrd="0" destOrd="0" presId="urn:microsoft.com/office/officeart/2005/8/layout/radial1"/>
    <dgm:cxn modelId="{11F2DE78-77E9-4BA0-BA24-75BA98ABFA85}" type="presOf" srcId="{FD815A89-4568-4534-9833-5DA5BCD01A2E}" destId="{68A731DF-1E8F-478C-99D0-A818FF5F3F84}" srcOrd="0" destOrd="0" presId="urn:microsoft.com/office/officeart/2005/8/layout/radial1"/>
    <dgm:cxn modelId="{EE32DB7A-77AF-4F36-BB06-EED551AE6245}" srcId="{2D0065D1-57CB-47F5-85DA-361E475C0147}" destId="{0F0198BC-AF3B-465A-B7CC-EF6CE34525EB}" srcOrd="0" destOrd="0" parTransId="{5ED6AAEB-ACE5-4034-8868-E1F4E61B7C4B}" sibTransId="{D06481B7-3741-4C4F-A586-075958AF80C7}"/>
    <dgm:cxn modelId="{B68AB77F-69E0-42EF-9307-A791C5C4D5E7}" type="presOf" srcId="{FD815A89-4568-4534-9833-5DA5BCD01A2E}" destId="{197A218D-1E18-48B7-ADEB-3C11903F09AC}" srcOrd="1" destOrd="0" presId="urn:microsoft.com/office/officeart/2005/8/layout/radial1"/>
    <dgm:cxn modelId="{B1F64193-B6EB-4C8A-A9BC-D570A3F7FFAC}" srcId="{2D0065D1-57CB-47F5-85DA-361E475C0147}" destId="{61FCE46F-3357-4FF8-8908-71BE9E5DBB9F}" srcOrd="4" destOrd="0" parTransId="{5FBE49D8-BB6F-474F-999B-C8C1F32577CE}" sibTransId="{F6E3398D-D3FE-4383-91CD-947E5AE51FDC}"/>
    <dgm:cxn modelId="{19B82B94-7949-4396-88E8-07C68D4502D9}" type="presOf" srcId="{9F447B9A-A0E6-4F6B-BB3B-669F9CD4FA0B}" destId="{DF754083-462D-4946-A239-96DAD4283243}" srcOrd="1" destOrd="0" presId="urn:microsoft.com/office/officeart/2005/8/layout/radial1"/>
    <dgm:cxn modelId="{9D0E77B0-F4D3-4610-822A-F61AD310C1F7}" type="presOf" srcId="{60F5F2D9-2080-4794-8CCE-843161EAB40F}" destId="{1D3DE341-1E49-4870-A4CE-3C98B19797DF}" srcOrd="0" destOrd="0" presId="urn:microsoft.com/office/officeart/2005/8/layout/radial1"/>
    <dgm:cxn modelId="{2351A1B0-C31C-482F-8777-9A6B7459C951}" srcId="{2D0065D1-57CB-47F5-85DA-361E475C0147}" destId="{281976C7-DC88-4B48-B6EC-81596C3A15FF}" srcOrd="3" destOrd="0" parTransId="{9D891D73-13B5-4351-BAD8-090D12F61127}" sibTransId="{B106239F-AAE1-4D4F-9345-8BE93334C6DF}"/>
    <dgm:cxn modelId="{2D4453B6-BCC9-4FAF-B92D-AA16F0393B35}" type="presOf" srcId="{5FBE49D8-BB6F-474F-999B-C8C1F32577CE}" destId="{D0FCBE22-CA0B-45EB-A1D9-998C7DC56293}" srcOrd="1" destOrd="0" presId="urn:microsoft.com/office/officeart/2005/8/layout/radial1"/>
    <dgm:cxn modelId="{570E78B9-9492-4E10-852E-BAA5CB8985D0}" type="presOf" srcId="{0F0198BC-AF3B-465A-B7CC-EF6CE34525EB}" destId="{0F94D009-2322-4A97-BE93-61C49EE4CE39}" srcOrd="0" destOrd="0" presId="urn:microsoft.com/office/officeart/2005/8/layout/radial1"/>
    <dgm:cxn modelId="{D7FB2BBE-F1CD-4870-83D9-19D4E76F7676}" srcId="{2D0065D1-57CB-47F5-85DA-361E475C0147}" destId="{AD94F629-FC0A-40EA-9A66-85D2F7A4C8F6}" srcOrd="2" destOrd="0" parTransId="{49A04AA7-64BE-4FC9-8A52-4CEFCCA3AABF}" sibTransId="{516A6842-C0A7-4949-AA23-55D089A10AFD}"/>
    <dgm:cxn modelId="{B2ED2ABF-2333-418E-A289-32C3B2B80B98}" type="presOf" srcId="{9D891D73-13B5-4351-BAD8-090D12F61127}" destId="{B7FA8FF4-672E-48CF-BBFB-84A66CDB42F3}" srcOrd="1" destOrd="0" presId="urn:microsoft.com/office/officeart/2005/8/layout/radial1"/>
    <dgm:cxn modelId="{5BBC5DC4-AFA6-4D7A-BAE7-478E93911D32}" srcId="{2D0065D1-57CB-47F5-85DA-361E475C0147}" destId="{4B97580D-2CF6-4D5A-BC9B-180E1B15B1E0}" srcOrd="1" destOrd="0" parTransId="{4EDF771B-DB9C-4CC7-8897-742B739FF008}" sibTransId="{36D05E4B-1B7F-4B46-B257-E6898A391E73}"/>
    <dgm:cxn modelId="{D2AD29D1-29C1-482D-8D71-C989CC5EC7FD}" srcId="{E77A2368-8D98-440E-BC7A-3EF879ED6F14}" destId="{2D0065D1-57CB-47F5-85DA-361E475C0147}" srcOrd="0" destOrd="0" parTransId="{BFD14DD3-BEE5-4127-9638-EBACEF1B1972}" sibTransId="{C0A36A86-0553-4E2A-902A-B156F33C1AD9}"/>
    <dgm:cxn modelId="{947E65DF-EA4B-483C-ADE7-EE55B0A77430}" type="presOf" srcId="{4EDF771B-DB9C-4CC7-8897-742B739FF008}" destId="{FC7F93F6-9553-4EE6-A85B-8DC304F99F45}" srcOrd="0" destOrd="0" presId="urn:microsoft.com/office/officeart/2005/8/layout/radial1"/>
    <dgm:cxn modelId="{C3A1D7E1-E930-450D-B76D-1A47AD5A31C1}" srcId="{2D0065D1-57CB-47F5-85DA-361E475C0147}" destId="{60F5F2D9-2080-4794-8CCE-843161EAB40F}" srcOrd="6" destOrd="0" parTransId="{FD815A89-4568-4534-9833-5DA5BCD01A2E}" sibTransId="{02DF0D3D-C024-4A3A-8DED-F9B0DDA00DEF}"/>
    <dgm:cxn modelId="{3D2584ED-F5DD-4A37-AEEF-7557F9D70BB0}" type="presOf" srcId="{49A04AA7-64BE-4FC9-8A52-4CEFCCA3AABF}" destId="{4AEE557E-6A1D-4996-8D65-3F22365610F0}" srcOrd="0" destOrd="0" presId="urn:microsoft.com/office/officeart/2005/8/layout/radial1"/>
    <dgm:cxn modelId="{D38F97FF-1B05-4B94-ACD4-6AF76BE4B8CB}" type="presOf" srcId="{49A04AA7-64BE-4FC9-8A52-4CEFCCA3AABF}" destId="{685DE5C6-BC9F-40BC-B9C1-2187051E7A05}" srcOrd="1" destOrd="0" presId="urn:microsoft.com/office/officeart/2005/8/layout/radial1"/>
    <dgm:cxn modelId="{57B1C2FF-FB88-47B8-B46C-6305B2F83EEB}" type="presOf" srcId="{9F447B9A-A0E6-4F6B-BB3B-669F9CD4FA0B}" destId="{50E30BEA-9C21-42BE-A221-78FF6873624F}" srcOrd="0" destOrd="0" presId="urn:microsoft.com/office/officeart/2005/8/layout/radial1"/>
    <dgm:cxn modelId="{9CA1D985-7772-476F-B776-FECE35984901}" type="presParOf" srcId="{82777927-D0D6-4C4E-A3A1-49A8814E5050}" destId="{54744FF6-C0BB-4059-88DA-1FEFA81DE12F}" srcOrd="0" destOrd="0" presId="urn:microsoft.com/office/officeart/2005/8/layout/radial1"/>
    <dgm:cxn modelId="{46E199AC-5CFC-4B19-AD48-2990D8A02A3B}" type="presParOf" srcId="{82777927-D0D6-4C4E-A3A1-49A8814E5050}" destId="{A120D5E3-F589-4613-B4CC-882D489DD462}" srcOrd="1" destOrd="0" presId="urn:microsoft.com/office/officeart/2005/8/layout/radial1"/>
    <dgm:cxn modelId="{A2A56885-46A0-4252-A0FC-34A224337D1D}" type="presParOf" srcId="{A120D5E3-F589-4613-B4CC-882D489DD462}" destId="{6F543FF2-C330-4AC7-B9A4-E94A638AFEBA}" srcOrd="0" destOrd="0" presId="urn:microsoft.com/office/officeart/2005/8/layout/radial1"/>
    <dgm:cxn modelId="{1A9D0C5E-769F-4B05-8730-D8E7E10F4320}" type="presParOf" srcId="{82777927-D0D6-4C4E-A3A1-49A8814E5050}" destId="{0F94D009-2322-4A97-BE93-61C49EE4CE39}" srcOrd="2" destOrd="0" presId="urn:microsoft.com/office/officeart/2005/8/layout/radial1"/>
    <dgm:cxn modelId="{C3E94033-DAFB-4F1C-88B6-F7F2134B9A59}" type="presParOf" srcId="{82777927-D0D6-4C4E-A3A1-49A8814E5050}" destId="{FC7F93F6-9553-4EE6-A85B-8DC304F99F45}" srcOrd="3" destOrd="0" presId="urn:microsoft.com/office/officeart/2005/8/layout/radial1"/>
    <dgm:cxn modelId="{7812A8CD-B08F-46EE-978A-02F39B802E6D}" type="presParOf" srcId="{FC7F93F6-9553-4EE6-A85B-8DC304F99F45}" destId="{D392191C-DD5F-486C-8D91-44F555EA02DE}" srcOrd="0" destOrd="0" presId="urn:microsoft.com/office/officeart/2005/8/layout/radial1"/>
    <dgm:cxn modelId="{9761443D-5502-4DEE-A773-311A5BC3815E}" type="presParOf" srcId="{82777927-D0D6-4C4E-A3A1-49A8814E5050}" destId="{FC6885A9-0304-4CE2-9467-F2A8F066DEBC}" srcOrd="4" destOrd="0" presId="urn:microsoft.com/office/officeart/2005/8/layout/radial1"/>
    <dgm:cxn modelId="{3D2DFF73-85F3-48BF-8FFD-024A97FFDAD9}" type="presParOf" srcId="{82777927-D0D6-4C4E-A3A1-49A8814E5050}" destId="{4AEE557E-6A1D-4996-8D65-3F22365610F0}" srcOrd="5" destOrd="0" presId="urn:microsoft.com/office/officeart/2005/8/layout/radial1"/>
    <dgm:cxn modelId="{87ABD7A3-F53A-4E8F-A597-CDFF485A49D7}" type="presParOf" srcId="{4AEE557E-6A1D-4996-8D65-3F22365610F0}" destId="{685DE5C6-BC9F-40BC-B9C1-2187051E7A05}" srcOrd="0" destOrd="0" presId="urn:microsoft.com/office/officeart/2005/8/layout/radial1"/>
    <dgm:cxn modelId="{2AFBF876-B352-4B72-8166-46F479547556}" type="presParOf" srcId="{82777927-D0D6-4C4E-A3A1-49A8814E5050}" destId="{8C0E8478-D0E6-4907-A49A-9582BDA223EE}" srcOrd="6" destOrd="0" presId="urn:microsoft.com/office/officeart/2005/8/layout/radial1"/>
    <dgm:cxn modelId="{79ADE642-E0D5-492A-8E99-FEC972C861EE}" type="presParOf" srcId="{82777927-D0D6-4C4E-A3A1-49A8814E5050}" destId="{A8DED0C9-BE09-4F41-9FFD-71EA2EAE27CF}" srcOrd="7" destOrd="0" presId="urn:microsoft.com/office/officeart/2005/8/layout/radial1"/>
    <dgm:cxn modelId="{D54DDE3D-155D-4B57-A627-E6F3B6D00372}" type="presParOf" srcId="{A8DED0C9-BE09-4F41-9FFD-71EA2EAE27CF}" destId="{B7FA8FF4-672E-48CF-BBFB-84A66CDB42F3}" srcOrd="0" destOrd="0" presId="urn:microsoft.com/office/officeart/2005/8/layout/radial1"/>
    <dgm:cxn modelId="{D8952F27-C94B-4A54-BA26-BA3A6B0FC134}" type="presParOf" srcId="{82777927-D0D6-4C4E-A3A1-49A8814E5050}" destId="{B8C9241C-C895-4088-B698-B7919AE32F5D}" srcOrd="8" destOrd="0" presId="urn:microsoft.com/office/officeart/2005/8/layout/radial1"/>
    <dgm:cxn modelId="{E11DBA25-4EAF-4F7C-9B29-FC52EB1731E0}" type="presParOf" srcId="{82777927-D0D6-4C4E-A3A1-49A8814E5050}" destId="{D563E48D-744F-4DFA-A9FE-65859AA09838}" srcOrd="9" destOrd="0" presId="urn:microsoft.com/office/officeart/2005/8/layout/radial1"/>
    <dgm:cxn modelId="{84A886E4-F8EB-4779-BE93-639E95141906}" type="presParOf" srcId="{D563E48D-744F-4DFA-A9FE-65859AA09838}" destId="{D0FCBE22-CA0B-45EB-A1D9-998C7DC56293}" srcOrd="0" destOrd="0" presId="urn:microsoft.com/office/officeart/2005/8/layout/radial1"/>
    <dgm:cxn modelId="{3F52A241-31DC-4718-BAC4-A91A16766E02}" type="presParOf" srcId="{82777927-D0D6-4C4E-A3A1-49A8814E5050}" destId="{E9F27748-E0BE-4CCE-A47C-7568A418FC06}" srcOrd="10" destOrd="0" presId="urn:microsoft.com/office/officeart/2005/8/layout/radial1"/>
    <dgm:cxn modelId="{8204A5DE-218C-475E-A7EA-63D528864DC6}" type="presParOf" srcId="{82777927-D0D6-4C4E-A3A1-49A8814E5050}" destId="{50E30BEA-9C21-42BE-A221-78FF6873624F}" srcOrd="11" destOrd="0" presId="urn:microsoft.com/office/officeart/2005/8/layout/radial1"/>
    <dgm:cxn modelId="{6DA5D546-FDEB-44D7-989D-03B167E2A35B}" type="presParOf" srcId="{50E30BEA-9C21-42BE-A221-78FF6873624F}" destId="{DF754083-462D-4946-A239-96DAD4283243}" srcOrd="0" destOrd="0" presId="urn:microsoft.com/office/officeart/2005/8/layout/radial1"/>
    <dgm:cxn modelId="{C38A0AEC-1D53-4D13-9E04-496815BB75EF}" type="presParOf" srcId="{82777927-D0D6-4C4E-A3A1-49A8814E5050}" destId="{21A0E8A5-5831-47D4-8C58-24BCEFDB7891}" srcOrd="12" destOrd="0" presId="urn:microsoft.com/office/officeart/2005/8/layout/radial1"/>
    <dgm:cxn modelId="{A0F949A9-C46A-441C-B27C-4C04544A4752}" type="presParOf" srcId="{82777927-D0D6-4C4E-A3A1-49A8814E5050}" destId="{68A731DF-1E8F-478C-99D0-A818FF5F3F84}" srcOrd="13" destOrd="0" presId="urn:microsoft.com/office/officeart/2005/8/layout/radial1"/>
    <dgm:cxn modelId="{FD8850A5-6982-420B-A3DC-7D50EF2B7469}" type="presParOf" srcId="{68A731DF-1E8F-478C-99D0-A818FF5F3F84}" destId="{197A218D-1E18-48B7-ADEB-3C11903F09AC}" srcOrd="0" destOrd="0" presId="urn:microsoft.com/office/officeart/2005/8/layout/radial1"/>
    <dgm:cxn modelId="{B6E5343C-61C2-4748-B71E-D9413C999207}" type="presParOf" srcId="{82777927-D0D6-4C4E-A3A1-49A8814E5050}" destId="{1D3DE341-1E49-4870-A4CE-3C98B19797DF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7A2368-8D98-440E-BC7A-3EF879ED6F14}" type="doc">
      <dgm:prSet loTypeId="urn:microsoft.com/office/officeart/2005/8/layout/radial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D0065D1-57CB-47F5-85DA-361E475C0147}">
      <dgm:prSet phldrT="[Text]"/>
      <dgm:spPr>
        <a:solidFill>
          <a:schemeClr val="accent2"/>
        </a:solidFill>
      </dgm:spPr>
      <dgm:t>
        <a:bodyPr/>
        <a:lstStyle/>
        <a:p>
          <a:r>
            <a:rPr lang="cs-CZ" dirty="0"/>
            <a:t>DTMŽ</a:t>
          </a:r>
        </a:p>
      </dgm:t>
    </dgm:pt>
    <dgm:pt modelId="{BFD14DD3-BEE5-4127-9638-EBACEF1B1972}" type="parTrans" cxnId="{D2AD29D1-29C1-482D-8D71-C989CC5EC7FD}">
      <dgm:prSet/>
      <dgm:spPr/>
      <dgm:t>
        <a:bodyPr/>
        <a:lstStyle/>
        <a:p>
          <a:endParaRPr lang="cs-CZ"/>
        </a:p>
      </dgm:t>
    </dgm:pt>
    <dgm:pt modelId="{C0A36A86-0553-4E2A-902A-B156F33C1AD9}" type="sibTrans" cxnId="{D2AD29D1-29C1-482D-8D71-C989CC5EC7FD}">
      <dgm:prSet/>
      <dgm:spPr/>
      <dgm:t>
        <a:bodyPr/>
        <a:lstStyle/>
        <a:p>
          <a:endParaRPr lang="cs-CZ"/>
        </a:p>
      </dgm:t>
    </dgm:pt>
    <dgm:pt modelId="{0F0198BC-AF3B-465A-B7CC-EF6CE34525EB}">
      <dgm:prSet phldrT="[Text]" custT="1"/>
      <dgm:spPr>
        <a:solidFill>
          <a:srgbClr val="EC6504"/>
        </a:solidFill>
      </dgm:spPr>
      <dgm:t>
        <a:bodyPr/>
        <a:lstStyle/>
        <a:p>
          <a:r>
            <a:rPr lang="cs-CZ" sz="1200" dirty="0"/>
            <a:t>SŽG</a:t>
          </a:r>
        </a:p>
      </dgm:t>
    </dgm:pt>
    <dgm:pt modelId="{5ED6AAEB-ACE5-4034-8868-E1F4E61B7C4B}" type="parTrans" cxnId="{EE32DB7A-77AF-4F36-BB06-EED551AE6245}">
      <dgm:prSet/>
      <dgm:spPr/>
      <dgm:t>
        <a:bodyPr/>
        <a:lstStyle/>
        <a:p>
          <a:endParaRPr lang="cs-CZ"/>
        </a:p>
      </dgm:t>
    </dgm:pt>
    <dgm:pt modelId="{D06481B7-3741-4C4F-A586-075958AF80C7}" type="sibTrans" cxnId="{EE32DB7A-77AF-4F36-BB06-EED551AE6245}">
      <dgm:prSet/>
      <dgm:spPr/>
      <dgm:t>
        <a:bodyPr/>
        <a:lstStyle/>
        <a:p>
          <a:endParaRPr lang="cs-CZ"/>
        </a:p>
      </dgm:t>
    </dgm:pt>
    <dgm:pt modelId="{AD94F629-FC0A-40EA-9A66-85D2F7A4C8F6}">
      <dgm:prSet phldrT="[Text]"/>
      <dgm:spPr>
        <a:solidFill>
          <a:schemeClr val="accent3"/>
        </a:solidFill>
      </dgm:spPr>
      <dgm:t>
        <a:bodyPr/>
        <a:lstStyle/>
        <a:p>
          <a:r>
            <a:rPr lang="cs-CZ" dirty="0"/>
            <a:t>6 x OŘ</a:t>
          </a:r>
        </a:p>
      </dgm:t>
    </dgm:pt>
    <dgm:pt modelId="{49A04AA7-64BE-4FC9-8A52-4CEFCCA3AABF}" type="parTrans" cxnId="{D7FB2BBE-F1CD-4870-83D9-19D4E76F7676}">
      <dgm:prSet/>
      <dgm:spPr/>
      <dgm:t>
        <a:bodyPr/>
        <a:lstStyle/>
        <a:p>
          <a:endParaRPr lang="cs-CZ"/>
        </a:p>
      </dgm:t>
    </dgm:pt>
    <dgm:pt modelId="{516A6842-C0A7-4949-AA23-55D089A10AFD}" type="sibTrans" cxnId="{D7FB2BBE-F1CD-4870-83D9-19D4E76F7676}">
      <dgm:prSet/>
      <dgm:spPr/>
      <dgm:t>
        <a:bodyPr/>
        <a:lstStyle/>
        <a:p>
          <a:endParaRPr lang="cs-CZ"/>
        </a:p>
      </dgm:t>
    </dgm:pt>
    <dgm:pt modelId="{E2AF6674-C04C-49F3-B85B-D6B18964E07E}">
      <dgm:prSet phldrT="[Text]"/>
      <dgm:spPr>
        <a:solidFill>
          <a:schemeClr val="accent3"/>
        </a:solidFill>
      </dgm:spPr>
      <dgm:t>
        <a:bodyPr/>
        <a:lstStyle/>
        <a:p>
          <a:r>
            <a:rPr lang="cs-CZ" dirty="0"/>
            <a:t>SSV</a:t>
          </a:r>
        </a:p>
      </dgm:t>
    </dgm:pt>
    <dgm:pt modelId="{9F447B9A-A0E6-4F6B-BB3B-669F9CD4FA0B}" type="parTrans" cxnId="{6C72F13D-DE57-405B-AF77-177F4C28A254}">
      <dgm:prSet/>
      <dgm:spPr/>
      <dgm:t>
        <a:bodyPr/>
        <a:lstStyle/>
        <a:p>
          <a:endParaRPr lang="cs-CZ"/>
        </a:p>
      </dgm:t>
    </dgm:pt>
    <dgm:pt modelId="{ED9665D1-7CC6-4920-8EC4-5CB2A7323419}" type="sibTrans" cxnId="{6C72F13D-DE57-405B-AF77-177F4C28A254}">
      <dgm:prSet/>
      <dgm:spPr/>
      <dgm:t>
        <a:bodyPr/>
        <a:lstStyle/>
        <a:p>
          <a:endParaRPr lang="cs-CZ"/>
        </a:p>
      </dgm:t>
    </dgm:pt>
    <dgm:pt modelId="{60F5F2D9-2080-4794-8CCE-843161EAB40F}">
      <dgm:prSet phldrT="[Text]"/>
      <dgm:spPr>
        <a:solidFill>
          <a:schemeClr val="accent3"/>
        </a:solidFill>
      </dgm:spPr>
      <dgm:t>
        <a:bodyPr/>
        <a:lstStyle/>
        <a:p>
          <a:r>
            <a:rPr lang="cs-CZ" dirty="0"/>
            <a:t>SSZ</a:t>
          </a:r>
        </a:p>
      </dgm:t>
    </dgm:pt>
    <dgm:pt modelId="{FD815A89-4568-4534-9833-5DA5BCD01A2E}" type="parTrans" cxnId="{C3A1D7E1-E930-450D-B76D-1A47AD5A31C1}">
      <dgm:prSet/>
      <dgm:spPr/>
      <dgm:t>
        <a:bodyPr/>
        <a:lstStyle/>
        <a:p>
          <a:endParaRPr lang="cs-CZ"/>
        </a:p>
      </dgm:t>
    </dgm:pt>
    <dgm:pt modelId="{02DF0D3D-C024-4A3A-8DED-F9B0DDA00DEF}" type="sibTrans" cxnId="{C3A1D7E1-E930-450D-B76D-1A47AD5A31C1}">
      <dgm:prSet/>
      <dgm:spPr/>
      <dgm:t>
        <a:bodyPr/>
        <a:lstStyle/>
        <a:p>
          <a:endParaRPr lang="cs-CZ"/>
        </a:p>
      </dgm:t>
    </dgm:pt>
    <dgm:pt modelId="{48160F3B-5705-4246-B7A7-39853416C016}">
      <dgm:prSet phldrT="[Text]"/>
      <dgm:spPr>
        <a:solidFill>
          <a:schemeClr val="accent3"/>
        </a:solidFill>
      </dgm:spPr>
      <dgm:t>
        <a:bodyPr/>
        <a:lstStyle/>
        <a:p>
          <a:r>
            <a:rPr lang="cs-CZ" dirty="0"/>
            <a:t>SS VRT</a:t>
          </a:r>
        </a:p>
      </dgm:t>
    </dgm:pt>
    <dgm:pt modelId="{8E6D9AA6-74FD-4962-A15B-1E9063968470}" type="parTrans" cxnId="{115234ED-F655-40F2-BC3C-7ACBBFD2C11D}">
      <dgm:prSet/>
      <dgm:spPr/>
      <dgm:t>
        <a:bodyPr/>
        <a:lstStyle/>
        <a:p>
          <a:endParaRPr lang="cs-CZ"/>
        </a:p>
      </dgm:t>
    </dgm:pt>
    <dgm:pt modelId="{2DEB95D7-1B82-4D7C-AAAF-8406DD32E989}" type="sibTrans" cxnId="{115234ED-F655-40F2-BC3C-7ACBBFD2C11D}">
      <dgm:prSet/>
      <dgm:spPr/>
      <dgm:t>
        <a:bodyPr/>
        <a:lstStyle/>
        <a:p>
          <a:endParaRPr lang="cs-CZ"/>
        </a:p>
      </dgm:t>
    </dgm:pt>
    <dgm:pt modelId="{82777927-D0D6-4C4E-A3A1-49A8814E5050}" type="pres">
      <dgm:prSet presAssocID="{E77A2368-8D98-440E-BC7A-3EF879ED6F1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4744FF6-C0BB-4059-88DA-1FEFA81DE12F}" type="pres">
      <dgm:prSet presAssocID="{2D0065D1-57CB-47F5-85DA-361E475C0147}" presName="centerShape" presStyleLbl="node0" presStyleIdx="0" presStyleCnt="1" custScaleX="109358" custScaleY="109358" custLinFactNeighborX="-109"/>
      <dgm:spPr/>
    </dgm:pt>
    <dgm:pt modelId="{A120D5E3-F589-4613-B4CC-882D489DD462}" type="pres">
      <dgm:prSet presAssocID="{5ED6AAEB-ACE5-4034-8868-E1F4E61B7C4B}" presName="Name9" presStyleLbl="parChTrans1D2" presStyleIdx="0" presStyleCnt="5"/>
      <dgm:spPr/>
    </dgm:pt>
    <dgm:pt modelId="{6F543FF2-C330-4AC7-B9A4-E94A638AFEBA}" type="pres">
      <dgm:prSet presAssocID="{5ED6AAEB-ACE5-4034-8868-E1F4E61B7C4B}" presName="connTx" presStyleLbl="parChTrans1D2" presStyleIdx="0" presStyleCnt="5"/>
      <dgm:spPr/>
    </dgm:pt>
    <dgm:pt modelId="{0F94D009-2322-4A97-BE93-61C49EE4CE39}" type="pres">
      <dgm:prSet presAssocID="{0F0198BC-AF3B-465A-B7CC-EF6CE34525EB}" presName="node" presStyleLbl="node1" presStyleIdx="0" presStyleCnt="5" custRadScaleRad="52984" custRadScaleInc="-5559">
        <dgm:presLayoutVars>
          <dgm:bulletEnabled val="1"/>
        </dgm:presLayoutVars>
      </dgm:prSet>
      <dgm:spPr/>
    </dgm:pt>
    <dgm:pt modelId="{4AEE557E-6A1D-4996-8D65-3F22365610F0}" type="pres">
      <dgm:prSet presAssocID="{49A04AA7-64BE-4FC9-8A52-4CEFCCA3AABF}" presName="Name9" presStyleLbl="parChTrans1D2" presStyleIdx="1" presStyleCnt="5"/>
      <dgm:spPr/>
    </dgm:pt>
    <dgm:pt modelId="{685DE5C6-BC9F-40BC-B9C1-2187051E7A05}" type="pres">
      <dgm:prSet presAssocID="{49A04AA7-64BE-4FC9-8A52-4CEFCCA3AABF}" presName="connTx" presStyleLbl="parChTrans1D2" presStyleIdx="1" presStyleCnt="5"/>
      <dgm:spPr/>
    </dgm:pt>
    <dgm:pt modelId="{8C0E8478-D0E6-4907-A49A-9582BDA223EE}" type="pres">
      <dgm:prSet presAssocID="{AD94F629-FC0A-40EA-9A66-85D2F7A4C8F6}" presName="node" presStyleLbl="node1" presStyleIdx="1" presStyleCnt="5" custRadScaleRad="121976" custRadScaleInc="-43794">
        <dgm:presLayoutVars>
          <dgm:bulletEnabled val="1"/>
        </dgm:presLayoutVars>
      </dgm:prSet>
      <dgm:spPr/>
    </dgm:pt>
    <dgm:pt modelId="{50E30BEA-9C21-42BE-A221-78FF6873624F}" type="pres">
      <dgm:prSet presAssocID="{9F447B9A-A0E6-4F6B-BB3B-669F9CD4FA0B}" presName="Name9" presStyleLbl="parChTrans1D2" presStyleIdx="2" presStyleCnt="5"/>
      <dgm:spPr/>
    </dgm:pt>
    <dgm:pt modelId="{DF754083-462D-4946-A239-96DAD4283243}" type="pres">
      <dgm:prSet presAssocID="{9F447B9A-A0E6-4F6B-BB3B-669F9CD4FA0B}" presName="connTx" presStyleLbl="parChTrans1D2" presStyleIdx="2" presStyleCnt="5"/>
      <dgm:spPr/>
    </dgm:pt>
    <dgm:pt modelId="{21A0E8A5-5831-47D4-8C58-24BCEFDB7891}" type="pres">
      <dgm:prSet presAssocID="{E2AF6674-C04C-49F3-B85B-D6B18964E07E}" presName="node" presStyleLbl="node1" presStyleIdx="2" presStyleCnt="5" custRadScaleRad="123486" custRadScaleInc="-52303">
        <dgm:presLayoutVars>
          <dgm:bulletEnabled val="1"/>
        </dgm:presLayoutVars>
      </dgm:prSet>
      <dgm:spPr/>
    </dgm:pt>
    <dgm:pt modelId="{68A731DF-1E8F-478C-99D0-A818FF5F3F84}" type="pres">
      <dgm:prSet presAssocID="{FD815A89-4568-4534-9833-5DA5BCD01A2E}" presName="Name9" presStyleLbl="parChTrans1D2" presStyleIdx="3" presStyleCnt="5"/>
      <dgm:spPr/>
    </dgm:pt>
    <dgm:pt modelId="{197A218D-1E18-48B7-ADEB-3C11903F09AC}" type="pres">
      <dgm:prSet presAssocID="{FD815A89-4568-4534-9833-5DA5BCD01A2E}" presName="connTx" presStyleLbl="parChTrans1D2" presStyleIdx="3" presStyleCnt="5"/>
      <dgm:spPr/>
    </dgm:pt>
    <dgm:pt modelId="{1D3DE341-1E49-4870-A4CE-3C98B19797DF}" type="pres">
      <dgm:prSet presAssocID="{60F5F2D9-2080-4794-8CCE-843161EAB40F}" presName="node" presStyleLbl="node1" presStyleIdx="3" presStyleCnt="5" custRadScaleRad="126686" custRadScaleInc="51670">
        <dgm:presLayoutVars>
          <dgm:bulletEnabled val="1"/>
        </dgm:presLayoutVars>
      </dgm:prSet>
      <dgm:spPr/>
    </dgm:pt>
    <dgm:pt modelId="{0323A220-2534-445B-BF3B-E44D62541DBC}" type="pres">
      <dgm:prSet presAssocID="{8E6D9AA6-74FD-4962-A15B-1E9063968470}" presName="Name9" presStyleLbl="parChTrans1D2" presStyleIdx="4" presStyleCnt="5"/>
      <dgm:spPr/>
    </dgm:pt>
    <dgm:pt modelId="{7110F2D2-6171-43E3-B115-4495C9E16C51}" type="pres">
      <dgm:prSet presAssocID="{8E6D9AA6-74FD-4962-A15B-1E9063968470}" presName="connTx" presStyleLbl="parChTrans1D2" presStyleIdx="4" presStyleCnt="5"/>
      <dgm:spPr/>
    </dgm:pt>
    <dgm:pt modelId="{FB404E02-2149-470A-BB97-7E117F3E876B}" type="pres">
      <dgm:prSet presAssocID="{48160F3B-5705-4246-B7A7-39853416C016}" presName="node" presStyleLbl="node1" presStyleIdx="4" presStyleCnt="5" custRadScaleRad="121296" custRadScaleInc="39294">
        <dgm:presLayoutVars>
          <dgm:bulletEnabled val="1"/>
        </dgm:presLayoutVars>
      </dgm:prSet>
      <dgm:spPr/>
    </dgm:pt>
  </dgm:ptLst>
  <dgm:cxnLst>
    <dgm:cxn modelId="{19BFEF01-68D9-4E13-9AE3-190D8280EA84}" type="presOf" srcId="{5ED6AAEB-ACE5-4034-8868-E1F4E61B7C4B}" destId="{6F543FF2-C330-4AC7-B9A4-E94A638AFEBA}" srcOrd="1" destOrd="0" presId="urn:microsoft.com/office/officeart/2005/8/layout/radial1"/>
    <dgm:cxn modelId="{4379DD1F-87A6-4421-99BB-DAF0CC188E3A}" type="presOf" srcId="{E77A2368-8D98-440E-BC7A-3EF879ED6F14}" destId="{82777927-D0D6-4C4E-A3A1-49A8814E5050}" srcOrd="0" destOrd="0" presId="urn:microsoft.com/office/officeart/2005/8/layout/radial1"/>
    <dgm:cxn modelId="{D2DC8A39-40DA-46A8-B429-45163C5ADDEA}" type="presOf" srcId="{8E6D9AA6-74FD-4962-A15B-1E9063968470}" destId="{7110F2D2-6171-43E3-B115-4495C9E16C51}" srcOrd="1" destOrd="0" presId="urn:microsoft.com/office/officeart/2005/8/layout/radial1"/>
    <dgm:cxn modelId="{6C72F13D-DE57-405B-AF77-177F4C28A254}" srcId="{2D0065D1-57CB-47F5-85DA-361E475C0147}" destId="{E2AF6674-C04C-49F3-B85B-D6B18964E07E}" srcOrd="2" destOrd="0" parTransId="{9F447B9A-A0E6-4F6B-BB3B-669F9CD4FA0B}" sibTransId="{ED9665D1-7CC6-4920-8EC4-5CB2A7323419}"/>
    <dgm:cxn modelId="{1C4FEA5F-125E-428F-B719-DEFDCD6841A2}" type="presOf" srcId="{48160F3B-5705-4246-B7A7-39853416C016}" destId="{FB404E02-2149-470A-BB97-7E117F3E876B}" srcOrd="0" destOrd="0" presId="urn:microsoft.com/office/officeart/2005/8/layout/radial1"/>
    <dgm:cxn modelId="{3ED27761-7267-4EF2-95A1-343B0C813542}" type="presOf" srcId="{2D0065D1-57CB-47F5-85DA-361E475C0147}" destId="{54744FF6-C0BB-4059-88DA-1FEFA81DE12F}" srcOrd="0" destOrd="0" presId="urn:microsoft.com/office/officeart/2005/8/layout/radial1"/>
    <dgm:cxn modelId="{38AE894D-29DE-4E11-988F-8CF5E1AD4482}" type="presOf" srcId="{E2AF6674-C04C-49F3-B85B-D6B18964E07E}" destId="{21A0E8A5-5831-47D4-8C58-24BCEFDB7891}" srcOrd="0" destOrd="0" presId="urn:microsoft.com/office/officeart/2005/8/layout/radial1"/>
    <dgm:cxn modelId="{9E49296E-5958-4A91-AA44-F6EA648839E4}" type="presOf" srcId="{AD94F629-FC0A-40EA-9A66-85D2F7A4C8F6}" destId="{8C0E8478-D0E6-4907-A49A-9582BDA223EE}" srcOrd="0" destOrd="0" presId="urn:microsoft.com/office/officeart/2005/8/layout/radial1"/>
    <dgm:cxn modelId="{F7A47876-9420-40D9-A348-6D64F9EF3441}" type="presOf" srcId="{5ED6AAEB-ACE5-4034-8868-E1F4E61B7C4B}" destId="{A120D5E3-F589-4613-B4CC-882D489DD462}" srcOrd="0" destOrd="0" presId="urn:microsoft.com/office/officeart/2005/8/layout/radial1"/>
    <dgm:cxn modelId="{11F2DE78-77E9-4BA0-BA24-75BA98ABFA85}" type="presOf" srcId="{FD815A89-4568-4534-9833-5DA5BCD01A2E}" destId="{68A731DF-1E8F-478C-99D0-A818FF5F3F84}" srcOrd="0" destOrd="0" presId="urn:microsoft.com/office/officeart/2005/8/layout/radial1"/>
    <dgm:cxn modelId="{EE32DB7A-77AF-4F36-BB06-EED551AE6245}" srcId="{2D0065D1-57CB-47F5-85DA-361E475C0147}" destId="{0F0198BC-AF3B-465A-B7CC-EF6CE34525EB}" srcOrd="0" destOrd="0" parTransId="{5ED6AAEB-ACE5-4034-8868-E1F4E61B7C4B}" sibTransId="{D06481B7-3741-4C4F-A586-075958AF80C7}"/>
    <dgm:cxn modelId="{B68AB77F-69E0-42EF-9307-A791C5C4D5E7}" type="presOf" srcId="{FD815A89-4568-4534-9833-5DA5BCD01A2E}" destId="{197A218D-1E18-48B7-ADEB-3C11903F09AC}" srcOrd="1" destOrd="0" presId="urn:microsoft.com/office/officeart/2005/8/layout/radial1"/>
    <dgm:cxn modelId="{19B82B94-7949-4396-88E8-07C68D4502D9}" type="presOf" srcId="{9F447B9A-A0E6-4F6B-BB3B-669F9CD4FA0B}" destId="{DF754083-462D-4946-A239-96DAD4283243}" srcOrd="1" destOrd="0" presId="urn:microsoft.com/office/officeart/2005/8/layout/radial1"/>
    <dgm:cxn modelId="{9F80D8A4-8B71-406D-9D86-38134213D673}" type="presOf" srcId="{8E6D9AA6-74FD-4962-A15B-1E9063968470}" destId="{0323A220-2534-445B-BF3B-E44D62541DBC}" srcOrd="0" destOrd="0" presId="urn:microsoft.com/office/officeart/2005/8/layout/radial1"/>
    <dgm:cxn modelId="{9D0E77B0-F4D3-4610-822A-F61AD310C1F7}" type="presOf" srcId="{60F5F2D9-2080-4794-8CCE-843161EAB40F}" destId="{1D3DE341-1E49-4870-A4CE-3C98B19797DF}" srcOrd="0" destOrd="0" presId="urn:microsoft.com/office/officeart/2005/8/layout/radial1"/>
    <dgm:cxn modelId="{570E78B9-9492-4E10-852E-BAA5CB8985D0}" type="presOf" srcId="{0F0198BC-AF3B-465A-B7CC-EF6CE34525EB}" destId="{0F94D009-2322-4A97-BE93-61C49EE4CE39}" srcOrd="0" destOrd="0" presId="urn:microsoft.com/office/officeart/2005/8/layout/radial1"/>
    <dgm:cxn modelId="{D7FB2BBE-F1CD-4870-83D9-19D4E76F7676}" srcId="{2D0065D1-57CB-47F5-85DA-361E475C0147}" destId="{AD94F629-FC0A-40EA-9A66-85D2F7A4C8F6}" srcOrd="1" destOrd="0" parTransId="{49A04AA7-64BE-4FC9-8A52-4CEFCCA3AABF}" sibTransId="{516A6842-C0A7-4949-AA23-55D089A10AFD}"/>
    <dgm:cxn modelId="{D2AD29D1-29C1-482D-8D71-C989CC5EC7FD}" srcId="{E77A2368-8D98-440E-BC7A-3EF879ED6F14}" destId="{2D0065D1-57CB-47F5-85DA-361E475C0147}" srcOrd="0" destOrd="0" parTransId="{BFD14DD3-BEE5-4127-9638-EBACEF1B1972}" sibTransId="{C0A36A86-0553-4E2A-902A-B156F33C1AD9}"/>
    <dgm:cxn modelId="{C3A1D7E1-E930-450D-B76D-1A47AD5A31C1}" srcId="{2D0065D1-57CB-47F5-85DA-361E475C0147}" destId="{60F5F2D9-2080-4794-8CCE-843161EAB40F}" srcOrd="3" destOrd="0" parTransId="{FD815A89-4568-4534-9833-5DA5BCD01A2E}" sibTransId="{02DF0D3D-C024-4A3A-8DED-F9B0DDA00DEF}"/>
    <dgm:cxn modelId="{115234ED-F655-40F2-BC3C-7ACBBFD2C11D}" srcId="{2D0065D1-57CB-47F5-85DA-361E475C0147}" destId="{48160F3B-5705-4246-B7A7-39853416C016}" srcOrd="4" destOrd="0" parTransId="{8E6D9AA6-74FD-4962-A15B-1E9063968470}" sibTransId="{2DEB95D7-1B82-4D7C-AAAF-8406DD32E989}"/>
    <dgm:cxn modelId="{3D2584ED-F5DD-4A37-AEEF-7557F9D70BB0}" type="presOf" srcId="{49A04AA7-64BE-4FC9-8A52-4CEFCCA3AABF}" destId="{4AEE557E-6A1D-4996-8D65-3F22365610F0}" srcOrd="0" destOrd="0" presId="urn:microsoft.com/office/officeart/2005/8/layout/radial1"/>
    <dgm:cxn modelId="{D38F97FF-1B05-4B94-ACD4-6AF76BE4B8CB}" type="presOf" srcId="{49A04AA7-64BE-4FC9-8A52-4CEFCCA3AABF}" destId="{685DE5C6-BC9F-40BC-B9C1-2187051E7A05}" srcOrd="1" destOrd="0" presId="urn:microsoft.com/office/officeart/2005/8/layout/radial1"/>
    <dgm:cxn modelId="{57B1C2FF-FB88-47B8-B46C-6305B2F83EEB}" type="presOf" srcId="{9F447B9A-A0E6-4F6B-BB3B-669F9CD4FA0B}" destId="{50E30BEA-9C21-42BE-A221-78FF6873624F}" srcOrd="0" destOrd="0" presId="urn:microsoft.com/office/officeart/2005/8/layout/radial1"/>
    <dgm:cxn modelId="{9CA1D985-7772-476F-B776-FECE35984901}" type="presParOf" srcId="{82777927-D0D6-4C4E-A3A1-49A8814E5050}" destId="{54744FF6-C0BB-4059-88DA-1FEFA81DE12F}" srcOrd="0" destOrd="0" presId="urn:microsoft.com/office/officeart/2005/8/layout/radial1"/>
    <dgm:cxn modelId="{46E199AC-5CFC-4B19-AD48-2990D8A02A3B}" type="presParOf" srcId="{82777927-D0D6-4C4E-A3A1-49A8814E5050}" destId="{A120D5E3-F589-4613-B4CC-882D489DD462}" srcOrd="1" destOrd="0" presId="urn:microsoft.com/office/officeart/2005/8/layout/radial1"/>
    <dgm:cxn modelId="{A2A56885-46A0-4252-A0FC-34A224337D1D}" type="presParOf" srcId="{A120D5E3-F589-4613-B4CC-882D489DD462}" destId="{6F543FF2-C330-4AC7-B9A4-E94A638AFEBA}" srcOrd="0" destOrd="0" presId="urn:microsoft.com/office/officeart/2005/8/layout/radial1"/>
    <dgm:cxn modelId="{1A9D0C5E-769F-4B05-8730-D8E7E10F4320}" type="presParOf" srcId="{82777927-D0D6-4C4E-A3A1-49A8814E5050}" destId="{0F94D009-2322-4A97-BE93-61C49EE4CE39}" srcOrd="2" destOrd="0" presId="urn:microsoft.com/office/officeart/2005/8/layout/radial1"/>
    <dgm:cxn modelId="{3D2DFF73-85F3-48BF-8FFD-024A97FFDAD9}" type="presParOf" srcId="{82777927-D0D6-4C4E-A3A1-49A8814E5050}" destId="{4AEE557E-6A1D-4996-8D65-3F22365610F0}" srcOrd="3" destOrd="0" presId="urn:microsoft.com/office/officeart/2005/8/layout/radial1"/>
    <dgm:cxn modelId="{87ABD7A3-F53A-4E8F-A597-CDFF485A49D7}" type="presParOf" srcId="{4AEE557E-6A1D-4996-8D65-3F22365610F0}" destId="{685DE5C6-BC9F-40BC-B9C1-2187051E7A05}" srcOrd="0" destOrd="0" presId="urn:microsoft.com/office/officeart/2005/8/layout/radial1"/>
    <dgm:cxn modelId="{2AFBF876-B352-4B72-8166-46F479547556}" type="presParOf" srcId="{82777927-D0D6-4C4E-A3A1-49A8814E5050}" destId="{8C0E8478-D0E6-4907-A49A-9582BDA223EE}" srcOrd="4" destOrd="0" presId="urn:microsoft.com/office/officeart/2005/8/layout/radial1"/>
    <dgm:cxn modelId="{8204A5DE-218C-475E-A7EA-63D528864DC6}" type="presParOf" srcId="{82777927-D0D6-4C4E-A3A1-49A8814E5050}" destId="{50E30BEA-9C21-42BE-A221-78FF6873624F}" srcOrd="5" destOrd="0" presId="urn:microsoft.com/office/officeart/2005/8/layout/radial1"/>
    <dgm:cxn modelId="{6DA5D546-FDEB-44D7-989D-03B167E2A35B}" type="presParOf" srcId="{50E30BEA-9C21-42BE-A221-78FF6873624F}" destId="{DF754083-462D-4946-A239-96DAD4283243}" srcOrd="0" destOrd="0" presId="urn:microsoft.com/office/officeart/2005/8/layout/radial1"/>
    <dgm:cxn modelId="{C38A0AEC-1D53-4D13-9E04-496815BB75EF}" type="presParOf" srcId="{82777927-D0D6-4C4E-A3A1-49A8814E5050}" destId="{21A0E8A5-5831-47D4-8C58-24BCEFDB7891}" srcOrd="6" destOrd="0" presId="urn:microsoft.com/office/officeart/2005/8/layout/radial1"/>
    <dgm:cxn modelId="{A0F949A9-C46A-441C-B27C-4C04544A4752}" type="presParOf" srcId="{82777927-D0D6-4C4E-A3A1-49A8814E5050}" destId="{68A731DF-1E8F-478C-99D0-A818FF5F3F84}" srcOrd="7" destOrd="0" presId="urn:microsoft.com/office/officeart/2005/8/layout/radial1"/>
    <dgm:cxn modelId="{FD8850A5-6982-420B-A3DC-7D50EF2B7469}" type="presParOf" srcId="{68A731DF-1E8F-478C-99D0-A818FF5F3F84}" destId="{197A218D-1E18-48B7-ADEB-3C11903F09AC}" srcOrd="0" destOrd="0" presId="urn:microsoft.com/office/officeart/2005/8/layout/radial1"/>
    <dgm:cxn modelId="{B6E5343C-61C2-4748-B71E-D9413C999207}" type="presParOf" srcId="{82777927-D0D6-4C4E-A3A1-49A8814E5050}" destId="{1D3DE341-1E49-4870-A4CE-3C98B19797DF}" srcOrd="8" destOrd="0" presId="urn:microsoft.com/office/officeart/2005/8/layout/radial1"/>
    <dgm:cxn modelId="{E75E78D7-7038-4908-95BD-D5328C3079FC}" type="presParOf" srcId="{82777927-D0D6-4C4E-A3A1-49A8814E5050}" destId="{0323A220-2534-445B-BF3B-E44D62541DBC}" srcOrd="9" destOrd="0" presId="urn:microsoft.com/office/officeart/2005/8/layout/radial1"/>
    <dgm:cxn modelId="{03BB6506-B2C8-4345-939C-F45AE962BD87}" type="presParOf" srcId="{0323A220-2534-445B-BF3B-E44D62541DBC}" destId="{7110F2D2-6171-43E3-B115-4495C9E16C51}" srcOrd="0" destOrd="0" presId="urn:microsoft.com/office/officeart/2005/8/layout/radial1"/>
    <dgm:cxn modelId="{9EBF8F8E-DA76-49FA-B49A-0DF1F55A6515}" type="presParOf" srcId="{82777927-D0D6-4C4E-A3A1-49A8814E5050}" destId="{FB404E02-2149-470A-BB97-7E117F3E876B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32B6A4-E16A-4A5B-AF4A-FB77051468FE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5235171-58D2-4F93-95AC-8F5EF893DE4C}">
      <dgm:prSet phldrT="[Text]"/>
      <dgm:spPr/>
      <dgm:t>
        <a:bodyPr/>
        <a:lstStyle/>
        <a:p>
          <a:r>
            <a:rPr lang="cs-CZ" dirty="0"/>
            <a:t>Vyzvednutí stavu ZPS </a:t>
          </a:r>
          <a:r>
            <a:rPr lang="cs-CZ" dirty="0">
              <a:solidFill>
                <a:srgbClr val="FF0000"/>
              </a:solidFill>
            </a:rPr>
            <a:t>z DTMŽ</a:t>
          </a:r>
          <a:endParaRPr lang="cs-CZ" dirty="0"/>
        </a:p>
      </dgm:t>
    </dgm:pt>
    <dgm:pt modelId="{7569CD99-702C-460F-8652-C6D8354DA2CE}" type="parTrans" cxnId="{AB373F5F-E82D-4AED-ABD4-3DCB08DF107C}">
      <dgm:prSet/>
      <dgm:spPr/>
      <dgm:t>
        <a:bodyPr/>
        <a:lstStyle/>
        <a:p>
          <a:endParaRPr lang="cs-CZ"/>
        </a:p>
      </dgm:t>
    </dgm:pt>
    <dgm:pt modelId="{02260198-69B2-4DBE-B7EA-73235F53F493}" type="sibTrans" cxnId="{AB373F5F-E82D-4AED-ABD4-3DCB08DF107C}">
      <dgm:prSet/>
      <dgm:spPr>
        <a:gradFill flip="none" rotWithShape="1">
          <a:gsLst>
            <a:gs pos="68000">
              <a:schemeClr val="tx1"/>
            </a:gs>
            <a:gs pos="59000">
              <a:schemeClr val="tx1"/>
            </a:gs>
            <a:gs pos="28000">
              <a:srgbClr val="FF5200"/>
            </a:gs>
            <a:gs pos="100000">
              <a:schemeClr val="tx1"/>
            </a:gs>
          </a:gsLst>
          <a:lin ang="0" scaled="0"/>
          <a:tileRect/>
        </a:gradFill>
      </dgm:spPr>
      <dgm:t>
        <a:bodyPr/>
        <a:lstStyle/>
        <a:p>
          <a:endParaRPr lang="cs-CZ"/>
        </a:p>
      </dgm:t>
    </dgm:pt>
    <dgm:pt modelId="{A010AC83-1344-4548-8E95-B2F1928A6409}">
      <dgm:prSet phldrT="[Text]"/>
      <dgm:spPr/>
      <dgm:t>
        <a:bodyPr/>
        <a:lstStyle/>
        <a:p>
          <a:r>
            <a:rPr lang="cs-CZ" dirty="0"/>
            <a:t>Zaměření nového stavu</a:t>
          </a:r>
        </a:p>
      </dgm:t>
    </dgm:pt>
    <dgm:pt modelId="{34BFD585-9789-4ED2-8213-9C1007B41E68}" type="parTrans" cxnId="{6B4F1CDC-A15D-44BA-868C-1E1378A3655E}">
      <dgm:prSet/>
      <dgm:spPr/>
      <dgm:t>
        <a:bodyPr/>
        <a:lstStyle/>
        <a:p>
          <a:endParaRPr lang="cs-CZ"/>
        </a:p>
      </dgm:t>
    </dgm:pt>
    <dgm:pt modelId="{D139580A-B672-4B78-9143-DE89B2554F78}" type="sibTrans" cxnId="{6B4F1CDC-A15D-44BA-868C-1E1378A3655E}">
      <dgm:prSet/>
      <dgm:spPr/>
      <dgm:t>
        <a:bodyPr/>
        <a:lstStyle/>
        <a:p>
          <a:endParaRPr lang="cs-CZ"/>
        </a:p>
      </dgm:t>
    </dgm:pt>
    <dgm:pt modelId="{4692FE1D-6081-4120-9743-5D2FA4FB8501}">
      <dgm:prSet phldrT="[Text]"/>
      <dgm:spPr/>
      <dgm:t>
        <a:bodyPr/>
        <a:lstStyle/>
        <a:p>
          <a:r>
            <a:rPr lang="cs-CZ" dirty="0"/>
            <a:t>Zpracování GAD SŽ</a:t>
          </a:r>
        </a:p>
      </dgm:t>
    </dgm:pt>
    <dgm:pt modelId="{D7AD30B7-852C-4C2F-8B0C-241E8D4E6009}" type="parTrans" cxnId="{83DB9973-7774-4E42-A508-0271C15A4A48}">
      <dgm:prSet/>
      <dgm:spPr/>
      <dgm:t>
        <a:bodyPr/>
        <a:lstStyle/>
        <a:p>
          <a:endParaRPr lang="cs-CZ"/>
        </a:p>
      </dgm:t>
    </dgm:pt>
    <dgm:pt modelId="{CD2C6046-63C7-4359-A697-D34A9FD8482C}" type="sibTrans" cxnId="{83DB9973-7774-4E42-A508-0271C15A4A48}">
      <dgm:prSet/>
      <dgm:spPr/>
      <dgm:t>
        <a:bodyPr/>
        <a:lstStyle/>
        <a:p>
          <a:endParaRPr lang="cs-CZ"/>
        </a:p>
      </dgm:t>
    </dgm:pt>
    <dgm:pt modelId="{BA368E2A-A0F4-4D89-8597-669D45629F40}">
      <dgm:prSet phldrT="[Text]"/>
      <dgm:spPr/>
      <dgm:t>
        <a:bodyPr/>
        <a:lstStyle/>
        <a:p>
          <a:r>
            <a:rPr lang="cs-CZ" dirty="0"/>
            <a:t>Vložení změn do DTM prostřednictvím IS DMVS</a:t>
          </a:r>
        </a:p>
      </dgm:t>
    </dgm:pt>
    <dgm:pt modelId="{95BF28BB-D151-46F4-A9AD-A15F01B9A87B}" type="parTrans" cxnId="{1E3F2699-1B6C-4D55-AE3B-655A20AF99C0}">
      <dgm:prSet/>
      <dgm:spPr/>
      <dgm:t>
        <a:bodyPr/>
        <a:lstStyle/>
        <a:p>
          <a:endParaRPr lang="cs-CZ"/>
        </a:p>
      </dgm:t>
    </dgm:pt>
    <dgm:pt modelId="{A2C8F7AE-45CC-4CA3-8409-14B82B498278}" type="sibTrans" cxnId="{1E3F2699-1B6C-4D55-AE3B-655A20AF99C0}">
      <dgm:prSet/>
      <dgm:spPr/>
      <dgm:t>
        <a:bodyPr/>
        <a:lstStyle/>
        <a:p>
          <a:endParaRPr lang="cs-CZ"/>
        </a:p>
      </dgm:t>
    </dgm:pt>
    <dgm:pt modelId="{80649E8F-12C1-4572-BC30-A59880B2B2F8}">
      <dgm:prSet phldrT="[Text]"/>
      <dgm:spPr>
        <a:solidFill>
          <a:srgbClr val="FF5200"/>
        </a:solidFill>
      </dgm:spPr>
      <dgm:t>
        <a:bodyPr/>
        <a:lstStyle/>
        <a:p>
          <a:r>
            <a:rPr lang="cs-CZ">
              <a:solidFill>
                <a:schemeClr val="bg1"/>
              </a:solidFill>
            </a:rPr>
            <a:t>Kontrola GAD a vydání protokolu o přijetí</a:t>
          </a:r>
          <a:endParaRPr lang="cs-CZ" dirty="0">
            <a:solidFill>
              <a:schemeClr val="bg1"/>
            </a:solidFill>
          </a:endParaRPr>
        </a:p>
      </dgm:t>
    </dgm:pt>
    <dgm:pt modelId="{07C04662-2F95-47A2-AD7B-32569DF7A182}" type="parTrans" cxnId="{0503F90F-9061-4651-BE90-E9E3BD68AF32}">
      <dgm:prSet/>
      <dgm:spPr/>
      <dgm:t>
        <a:bodyPr/>
        <a:lstStyle/>
        <a:p>
          <a:endParaRPr lang="cs-CZ"/>
        </a:p>
      </dgm:t>
    </dgm:pt>
    <dgm:pt modelId="{E01DA64B-1A81-457E-BA70-C5C489FC2072}" type="sibTrans" cxnId="{0503F90F-9061-4651-BE90-E9E3BD68AF32}">
      <dgm:prSet/>
      <dgm:spPr/>
      <dgm:t>
        <a:bodyPr/>
        <a:lstStyle/>
        <a:p>
          <a:endParaRPr lang="cs-CZ"/>
        </a:p>
      </dgm:t>
    </dgm:pt>
    <dgm:pt modelId="{A393E6A5-1E4B-4D33-AC86-03339255A1F4}">
      <dgm:prSet phldrT="[Text]"/>
      <dgm:spPr>
        <a:solidFill>
          <a:srgbClr val="FF5200"/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</a:rPr>
            <a:t>Zpracování GAD editorem kraje</a:t>
          </a:r>
        </a:p>
      </dgm:t>
    </dgm:pt>
    <dgm:pt modelId="{20C8BD67-DAC5-4E0A-8191-D4F91A76F32A}" type="parTrans" cxnId="{9416737A-0768-4B7B-8601-E775DCD31260}">
      <dgm:prSet/>
      <dgm:spPr/>
      <dgm:t>
        <a:bodyPr/>
        <a:lstStyle/>
        <a:p>
          <a:endParaRPr lang="cs-CZ"/>
        </a:p>
      </dgm:t>
    </dgm:pt>
    <dgm:pt modelId="{238D8AE5-2C7B-4EF5-B7EE-BC9FD63EC263}" type="sibTrans" cxnId="{9416737A-0768-4B7B-8601-E775DCD31260}">
      <dgm:prSet/>
      <dgm:spPr/>
      <dgm:t>
        <a:bodyPr/>
        <a:lstStyle/>
        <a:p>
          <a:endParaRPr lang="cs-CZ"/>
        </a:p>
      </dgm:t>
    </dgm:pt>
    <dgm:pt modelId="{BA1CD265-6846-4071-96CD-62B04822DEDD}">
      <dgm:prSet phldrT="[Text]"/>
      <dgm:spPr/>
      <dgm:t>
        <a:bodyPr/>
        <a:lstStyle/>
        <a:p>
          <a:r>
            <a:rPr lang="cs-CZ" dirty="0"/>
            <a:t>Vložení změn do DTMŽ</a:t>
          </a:r>
        </a:p>
      </dgm:t>
    </dgm:pt>
    <dgm:pt modelId="{A0F67C06-31ED-4FFE-BB3A-69618AAA0124}" type="parTrans" cxnId="{8A6BB0FA-2452-44B7-B664-C150273818AA}">
      <dgm:prSet/>
      <dgm:spPr/>
      <dgm:t>
        <a:bodyPr/>
        <a:lstStyle/>
        <a:p>
          <a:endParaRPr lang="cs-CZ"/>
        </a:p>
      </dgm:t>
    </dgm:pt>
    <dgm:pt modelId="{3A0762EF-D38E-4F39-8280-92DC8BCA31A3}" type="sibTrans" cxnId="{8A6BB0FA-2452-44B7-B664-C150273818AA}">
      <dgm:prSet/>
      <dgm:spPr/>
      <dgm:t>
        <a:bodyPr/>
        <a:lstStyle/>
        <a:p>
          <a:endParaRPr lang="cs-CZ"/>
        </a:p>
      </dgm:t>
    </dgm:pt>
    <dgm:pt modelId="{66A16463-0BE0-4780-877F-2CF884C47F02}">
      <dgm:prSet phldrT="[Text]"/>
      <dgm:spPr/>
      <dgm:t>
        <a:bodyPr/>
        <a:lstStyle/>
        <a:p>
          <a:r>
            <a:rPr lang="cs-CZ" dirty="0"/>
            <a:t>Vygenerování GAD</a:t>
          </a:r>
        </a:p>
      </dgm:t>
    </dgm:pt>
    <dgm:pt modelId="{C2F3DB24-6618-4C19-B03A-4170FCEF7ED8}" type="parTrans" cxnId="{C8CAD67D-E325-4F69-81D6-94A4D4326D48}">
      <dgm:prSet/>
      <dgm:spPr/>
      <dgm:t>
        <a:bodyPr/>
        <a:lstStyle/>
        <a:p>
          <a:endParaRPr lang="cs-CZ"/>
        </a:p>
      </dgm:t>
    </dgm:pt>
    <dgm:pt modelId="{4E52A35B-8412-4ECD-A35F-F24CAE29460C}" type="sibTrans" cxnId="{C8CAD67D-E325-4F69-81D6-94A4D4326D48}">
      <dgm:prSet/>
      <dgm:spPr/>
      <dgm:t>
        <a:bodyPr/>
        <a:lstStyle/>
        <a:p>
          <a:endParaRPr lang="cs-CZ"/>
        </a:p>
      </dgm:t>
    </dgm:pt>
    <dgm:pt modelId="{03459493-9327-416F-B390-387F1B6166E2}" type="pres">
      <dgm:prSet presAssocID="{8532B6A4-E16A-4A5B-AF4A-FB77051468FE}" presName="Name0" presStyleCnt="0">
        <dgm:presLayoutVars>
          <dgm:dir/>
          <dgm:resizeHandles val="exact"/>
        </dgm:presLayoutVars>
      </dgm:prSet>
      <dgm:spPr/>
    </dgm:pt>
    <dgm:pt modelId="{852554C9-2644-4F6A-AA43-AF09E53509FA}" type="pres">
      <dgm:prSet presAssocID="{8532B6A4-E16A-4A5B-AF4A-FB77051468FE}" presName="cycle" presStyleCnt="0"/>
      <dgm:spPr/>
    </dgm:pt>
    <dgm:pt modelId="{D1759237-3312-4C95-857F-AE6B92832FC1}" type="pres">
      <dgm:prSet presAssocID="{25235171-58D2-4F93-95AC-8F5EF893DE4C}" presName="nodeFirstNode" presStyleLbl="node1" presStyleIdx="0" presStyleCnt="8">
        <dgm:presLayoutVars>
          <dgm:bulletEnabled val="1"/>
        </dgm:presLayoutVars>
      </dgm:prSet>
      <dgm:spPr/>
    </dgm:pt>
    <dgm:pt modelId="{7FB0D273-C34C-422E-A6AB-0737D52EAC3B}" type="pres">
      <dgm:prSet presAssocID="{02260198-69B2-4DBE-B7EA-73235F53F493}" presName="sibTransFirstNode" presStyleLbl="bgShp" presStyleIdx="0" presStyleCnt="1"/>
      <dgm:spPr/>
    </dgm:pt>
    <dgm:pt modelId="{A15E40E8-F4AE-4E56-ADDF-AD3697C2D8C1}" type="pres">
      <dgm:prSet presAssocID="{A010AC83-1344-4548-8E95-B2F1928A6409}" presName="nodeFollowingNodes" presStyleLbl="node1" presStyleIdx="1" presStyleCnt="8">
        <dgm:presLayoutVars>
          <dgm:bulletEnabled val="1"/>
        </dgm:presLayoutVars>
      </dgm:prSet>
      <dgm:spPr/>
    </dgm:pt>
    <dgm:pt modelId="{D3A8CBA7-506E-42B9-BABD-0A70327DAB1E}" type="pres">
      <dgm:prSet presAssocID="{4692FE1D-6081-4120-9743-5D2FA4FB8501}" presName="nodeFollowingNodes" presStyleLbl="node1" presStyleIdx="2" presStyleCnt="8" custRadScaleRad="100051" custRadScaleInc="-29959">
        <dgm:presLayoutVars>
          <dgm:bulletEnabled val="1"/>
        </dgm:presLayoutVars>
      </dgm:prSet>
      <dgm:spPr/>
    </dgm:pt>
    <dgm:pt modelId="{F4E99A30-8408-40C8-AE91-07FFC65A65B1}" type="pres">
      <dgm:prSet presAssocID="{BA1CD265-6846-4071-96CD-62B04822DEDD}" presName="nodeFollowingNodes" presStyleLbl="node1" presStyleIdx="3" presStyleCnt="8" custRadScaleRad="102432" custRadScaleInc="-67106">
        <dgm:presLayoutVars>
          <dgm:bulletEnabled val="1"/>
        </dgm:presLayoutVars>
      </dgm:prSet>
      <dgm:spPr/>
    </dgm:pt>
    <dgm:pt modelId="{1BC2D8B0-FCDC-4F89-9DBF-6C02CDD7CF77}" type="pres">
      <dgm:prSet presAssocID="{BA368E2A-A0F4-4D89-8597-669D45629F40}" presName="nodeFollowingNodes" presStyleLbl="node1" presStyleIdx="4" presStyleCnt="8">
        <dgm:presLayoutVars>
          <dgm:bulletEnabled val="1"/>
        </dgm:presLayoutVars>
      </dgm:prSet>
      <dgm:spPr/>
    </dgm:pt>
    <dgm:pt modelId="{EC6F06B6-B825-4705-8292-1D08BFA313A8}" type="pres">
      <dgm:prSet presAssocID="{80649E8F-12C1-4572-BC30-A59880B2B2F8}" presName="nodeFollowingNodes" presStyleLbl="node1" presStyleIdx="5" presStyleCnt="8" custRadScaleRad="106460" custRadScaleInc="37364">
        <dgm:presLayoutVars>
          <dgm:bulletEnabled val="1"/>
        </dgm:presLayoutVars>
      </dgm:prSet>
      <dgm:spPr/>
    </dgm:pt>
    <dgm:pt modelId="{5138E3A4-8B43-46E7-9839-9439FBDB57AE}" type="pres">
      <dgm:prSet presAssocID="{A393E6A5-1E4B-4D33-AC86-03339255A1F4}" presName="nodeFollowingNodes" presStyleLbl="node1" presStyleIdx="6" presStyleCnt="8">
        <dgm:presLayoutVars>
          <dgm:bulletEnabled val="1"/>
        </dgm:presLayoutVars>
      </dgm:prSet>
      <dgm:spPr/>
    </dgm:pt>
    <dgm:pt modelId="{6F2B3CAD-B9FC-4ACA-B2E6-8C32E1B90BC5}" type="pres">
      <dgm:prSet presAssocID="{66A16463-0BE0-4780-877F-2CF884C47F02}" presName="nodeFollowingNodes" presStyleLbl="node1" presStyleIdx="7" presStyleCnt="8" custRadScaleRad="103658" custRadScaleInc="449458">
        <dgm:presLayoutVars>
          <dgm:bulletEnabled val="1"/>
        </dgm:presLayoutVars>
      </dgm:prSet>
      <dgm:spPr/>
    </dgm:pt>
  </dgm:ptLst>
  <dgm:cxnLst>
    <dgm:cxn modelId="{0503F90F-9061-4651-BE90-E9E3BD68AF32}" srcId="{8532B6A4-E16A-4A5B-AF4A-FB77051468FE}" destId="{80649E8F-12C1-4572-BC30-A59880B2B2F8}" srcOrd="5" destOrd="0" parTransId="{07C04662-2F95-47A2-AD7B-32569DF7A182}" sibTransId="{E01DA64B-1A81-457E-BA70-C5C489FC2072}"/>
    <dgm:cxn modelId="{C3D6902C-7284-470E-8324-1E6944935F4D}" type="presOf" srcId="{BA368E2A-A0F4-4D89-8597-669D45629F40}" destId="{1BC2D8B0-FCDC-4F89-9DBF-6C02CDD7CF77}" srcOrd="0" destOrd="0" presId="urn:microsoft.com/office/officeart/2005/8/layout/cycle3"/>
    <dgm:cxn modelId="{7201563E-D233-4198-ADDE-E581A3F021EF}" type="presOf" srcId="{8532B6A4-E16A-4A5B-AF4A-FB77051468FE}" destId="{03459493-9327-416F-B390-387F1B6166E2}" srcOrd="0" destOrd="0" presId="urn:microsoft.com/office/officeart/2005/8/layout/cycle3"/>
    <dgm:cxn modelId="{AB373F5F-E82D-4AED-ABD4-3DCB08DF107C}" srcId="{8532B6A4-E16A-4A5B-AF4A-FB77051468FE}" destId="{25235171-58D2-4F93-95AC-8F5EF893DE4C}" srcOrd="0" destOrd="0" parTransId="{7569CD99-702C-460F-8652-C6D8354DA2CE}" sibTransId="{02260198-69B2-4DBE-B7EA-73235F53F493}"/>
    <dgm:cxn modelId="{3DBE7942-0D5A-48E2-96EE-F255607EB1C5}" type="presOf" srcId="{A393E6A5-1E4B-4D33-AC86-03339255A1F4}" destId="{5138E3A4-8B43-46E7-9839-9439FBDB57AE}" srcOrd="0" destOrd="0" presId="urn:microsoft.com/office/officeart/2005/8/layout/cycle3"/>
    <dgm:cxn modelId="{A478434D-C366-440B-8EA5-F251635BC186}" type="presOf" srcId="{A010AC83-1344-4548-8E95-B2F1928A6409}" destId="{A15E40E8-F4AE-4E56-ADDF-AD3697C2D8C1}" srcOrd="0" destOrd="0" presId="urn:microsoft.com/office/officeart/2005/8/layout/cycle3"/>
    <dgm:cxn modelId="{1E1A9D6E-30E0-4CE6-8545-06FB1EB99EBE}" type="presOf" srcId="{4692FE1D-6081-4120-9743-5D2FA4FB8501}" destId="{D3A8CBA7-506E-42B9-BABD-0A70327DAB1E}" srcOrd="0" destOrd="0" presId="urn:microsoft.com/office/officeart/2005/8/layout/cycle3"/>
    <dgm:cxn modelId="{83DB9973-7774-4E42-A508-0271C15A4A48}" srcId="{8532B6A4-E16A-4A5B-AF4A-FB77051468FE}" destId="{4692FE1D-6081-4120-9743-5D2FA4FB8501}" srcOrd="2" destOrd="0" parTransId="{D7AD30B7-852C-4C2F-8B0C-241E8D4E6009}" sibTransId="{CD2C6046-63C7-4359-A697-D34A9FD8482C}"/>
    <dgm:cxn modelId="{9416737A-0768-4B7B-8601-E775DCD31260}" srcId="{8532B6A4-E16A-4A5B-AF4A-FB77051468FE}" destId="{A393E6A5-1E4B-4D33-AC86-03339255A1F4}" srcOrd="6" destOrd="0" parTransId="{20C8BD67-DAC5-4E0A-8191-D4F91A76F32A}" sibTransId="{238D8AE5-2C7B-4EF5-B7EE-BC9FD63EC263}"/>
    <dgm:cxn modelId="{3D4B9D7B-1CEB-42AF-980F-310BD4180A5A}" type="presOf" srcId="{80649E8F-12C1-4572-BC30-A59880B2B2F8}" destId="{EC6F06B6-B825-4705-8292-1D08BFA313A8}" srcOrd="0" destOrd="0" presId="urn:microsoft.com/office/officeart/2005/8/layout/cycle3"/>
    <dgm:cxn modelId="{8DFC357C-64CF-4A39-9CA0-F745E0FB384B}" type="presOf" srcId="{66A16463-0BE0-4780-877F-2CF884C47F02}" destId="{6F2B3CAD-B9FC-4ACA-B2E6-8C32E1B90BC5}" srcOrd="0" destOrd="0" presId="urn:microsoft.com/office/officeart/2005/8/layout/cycle3"/>
    <dgm:cxn modelId="{C8CAD67D-E325-4F69-81D6-94A4D4326D48}" srcId="{8532B6A4-E16A-4A5B-AF4A-FB77051468FE}" destId="{66A16463-0BE0-4780-877F-2CF884C47F02}" srcOrd="7" destOrd="0" parTransId="{C2F3DB24-6618-4C19-B03A-4170FCEF7ED8}" sibTransId="{4E52A35B-8412-4ECD-A35F-F24CAE29460C}"/>
    <dgm:cxn modelId="{9AEC0088-59AF-4693-A9A4-2F449F47C6BD}" type="presOf" srcId="{25235171-58D2-4F93-95AC-8F5EF893DE4C}" destId="{D1759237-3312-4C95-857F-AE6B92832FC1}" srcOrd="0" destOrd="0" presId="urn:microsoft.com/office/officeart/2005/8/layout/cycle3"/>
    <dgm:cxn modelId="{1E3F2699-1B6C-4D55-AE3B-655A20AF99C0}" srcId="{8532B6A4-E16A-4A5B-AF4A-FB77051468FE}" destId="{BA368E2A-A0F4-4D89-8597-669D45629F40}" srcOrd="4" destOrd="0" parTransId="{95BF28BB-D151-46F4-A9AD-A15F01B9A87B}" sibTransId="{A2C8F7AE-45CC-4CA3-8409-14B82B498278}"/>
    <dgm:cxn modelId="{5399D1C6-F633-4D0F-B339-7FA31FFAAB62}" type="presOf" srcId="{BA1CD265-6846-4071-96CD-62B04822DEDD}" destId="{F4E99A30-8408-40C8-AE91-07FFC65A65B1}" srcOrd="0" destOrd="0" presId="urn:microsoft.com/office/officeart/2005/8/layout/cycle3"/>
    <dgm:cxn modelId="{6B4F1CDC-A15D-44BA-868C-1E1378A3655E}" srcId="{8532B6A4-E16A-4A5B-AF4A-FB77051468FE}" destId="{A010AC83-1344-4548-8E95-B2F1928A6409}" srcOrd="1" destOrd="0" parTransId="{34BFD585-9789-4ED2-8213-9C1007B41E68}" sibTransId="{D139580A-B672-4B78-9143-DE89B2554F78}"/>
    <dgm:cxn modelId="{CCF57FF1-427E-4D84-ADA8-04B2B9BD0630}" type="presOf" srcId="{02260198-69B2-4DBE-B7EA-73235F53F493}" destId="{7FB0D273-C34C-422E-A6AB-0737D52EAC3B}" srcOrd="0" destOrd="0" presId="urn:microsoft.com/office/officeart/2005/8/layout/cycle3"/>
    <dgm:cxn modelId="{8A6BB0FA-2452-44B7-B664-C150273818AA}" srcId="{8532B6A4-E16A-4A5B-AF4A-FB77051468FE}" destId="{BA1CD265-6846-4071-96CD-62B04822DEDD}" srcOrd="3" destOrd="0" parTransId="{A0F67C06-31ED-4FFE-BB3A-69618AAA0124}" sibTransId="{3A0762EF-D38E-4F39-8280-92DC8BCA31A3}"/>
    <dgm:cxn modelId="{87AE1F16-0218-443F-82E7-C3E4906FBDC6}" type="presParOf" srcId="{03459493-9327-416F-B390-387F1B6166E2}" destId="{852554C9-2644-4F6A-AA43-AF09E53509FA}" srcOrd="0" destOrd="0" presId="urn:microsoft.com/office/officeart/2005/8/layout/cycle3"/>
    <dgm:cxn modelId="{3A74F815-9E91-4C8E-A733-E08D547232E4}" type="presParOf" srcId="{852554C9-2644-4F6A-AA43-AF09E53509FA}" destId="{D1759237-3312-4C95-857F-AE6B92832FC1}" srcOrd="0" destOrd="0" presId="urn:microsoft.com/office/officeart/2005/8/layout/cycle3"/>
    <dgm:cxn modelId="{59FFE5E8-4E42-4603-AC06-0D66194307E5}" type="presParOf" srcId="{852554C9-2644-4F6A-AA43-AF09E53509FA}" destId="{7FB0D273-C34C-422E-A6AB-0737D52EAC3B}" srcOrd="1" destOrd="0" presId="urn:microsoft.com/office/officeart/2005/8/layout/cycle3"/>
    <dgm:cxn modelId="{D35B1203-0503-4A43-AA86-6EB1558EC152}" type="presParOf" srcId="{852554C9-2644-4F6A-AA43-AF09E53509FA}" destId="{A15E40E8-F4AE-4E56-ADDF-AD3697C2D8C1}" srcOrd="2" destOrd="0" presId="urn:microsoft.com/office/officeart/2005/8/layout/cycle3"/>
    <dgm:cxn modelId="{C66DFB36-4CDE-45C1-9A3A-FD9A4D377EA5}" type="presParOf" srcId="{852554C9-2644-4F6A-AA43-AF09E53509FA}" destId="{D3A8CBA7-506E-42B9-BABD-0A70327DAB1E}" srcOrd="3" destOrd="0" presId="urn:microsoft.com/office/officeart/2005/8/layout/cycle3"/>
    <dgm:cxn modelId="{F82C17FC-125E-4AE9-9975-484C4F3825E2}" type="presParOf" srcId="{852554C9-2644-4F6A-AA43-AF09E53509FA}" destId="{F4E99A30-8408-40C8-AE91-07FFC65A65B1}" srcOrd="4" destOrd="0" presId="urn:microsoft.com/office/officeart/2005/8/layout/cycle3"/>
    <dgm:cxn modelId="{783661DA-60E7-4BFC-A357-C39C25A0D306}" type="presParOf" srcId="{852554C9-2644-4F6A-AA43-AF09E53509FA}" destId="{1BC2D8B0-FCDC-4F89-9DBF-6C02CDD7CF77}" srcOrd="5" destOrd="0" presId="urn:microsoft.com/office/officeart/2005/8/layout/cycle3"/>
    <dgm:cxn modelId="{197EEC20-6CBB-4E9C-9292-5D33A50E1CF5}" type="presParOf" srcId="{852554C9-2644-4F6A-AA43-AF09E53509FA}" destId="{EC6F06B6-B825-4705-8292-1D08BFA313A8}" srcOrd="6" destOrd="0" presId="urn:microsoft.com/office/officeart/2005/8/layout/cycle3"/>
    <dgm:cxn modelId="{E31FDB1D-348B-4525-BBAC-BDD0043BDD6D}" type="presParOf" srcId="{852554C9-2644-4F6A-AA43-AF09E53509FA}" destId="{5138E3A4-8B43-46E7-9839-9439FBDB57AE}" srcOrd="7" destOrd="0" presId="urn:microsoft.com/office/officeart/2005/8/layout/cycle3"/>
    <dgm:cxn modelId="{2FAB9416-4411-40B7-9D00-A1000F544F5D}" type="presParOf" srcId="{852554C9-2644-4F6A-AA43-AF09E53509FA}" destId="{6F2B3CAD-B9FC-4ACA-B2E6-8C32E1B90BC5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FFF73-E7F7-475C-951F-6B4A53D54CBA}">
      <dsp:nvSpPr>
        <dsp:cNvPr id="0" name=""/>
        <dsp:cNvSpPr/>
      </dsp:nvSpPr>
      <dsp:spPr>
        <a:xfrm>
          <a:off x="922781" y="-5567"/>
          <a:ext cx="4177412" cy="4177412"/>
        </a:xfrm>
        <a:prstGeom prst="circularArrow">
          <a:avLst>
            <a:gd name="adj1" fmla="val 5274"/>
            <a:gd name="adj2" fmla="val 312630"/>
            <a:gd name="adj3" fmla="val 14267411"/>
            <a:gd name="adj4" fmla="val 17104070"/>
            <a:gd name="adj5" fmla="val 5477"/>
          </a:avLst>
        </a:prstGeom>
        <a:gradFill flip="none" rotWithShape="1">
          <a:gsLst>
            <a:gs pos="68000">
              <a:schemeClr val="tx1"/>
            </a:gs>
            <a:gs pos="59000">
              <a:schemeClr val="tx1"/>
            </a:gs>
            <a:gs pos="28000">
              <a:srgbClr val="FF5200"/>
            </a:gs>
            <a:gs pos="100000">
              <a:schemeClr val="tx1"/>
            </a:gs>
          </a:gsLst>
          <a:lin ang="0" scaled="0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CAFF5-7ADB-4877-9AFD-C054172ED115}">
      <dsp:nvSpPr>
        <dsp:cNvPr id="0" name=""/>
        <dsp:cNvSpPr/>
      </dsp:nvSpPr>
      <dsp:spPr>
        <a:xfrm>
          <a:off x="2235088" y="154"/>
          <a:ext cx="1552798" cy="776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Vyzvednutí stavu ZPS z DTM prostřednictvím IS DMVS</a:t>
          </a:r>
        </a:p>
      </dsp:txBody>
      <dsp:txXfrm>
        <a:off x="2272989" y="38055"/>
        <a:ext cx="1476996" cy="700597"/>
      </dsp:txXfrm>
    </dsp:sp>
    <dsp:sp modelId="{537AC023-4747-438B-A122-BD710EFF1C5A}">
      <dsp:nvSpPr>
        <dsp:cNvPr id="0" name=""/>
        <dsp:cNvSpPr/>
      </dsp:nvSpPr>
      <dsp:spPr>
        <a:xfrm>
          <a:off x="3826003" y="1011671"/>
          <a:ext cx="1552798" cy="776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Zaměření nového stavu</a:t>
          </a:r>
        </a:p>
      </dsp:txBody>
      <dsp:txXfrm>
        <a:off x="3863904" y="1049572"/>
        <a:ext cx="1476996" cy="700597"/>
      </dsp:txXfrm>
    </dsp:sp>
    <dsp:sp modelId="{5FCD906A-CB73-4613-906D-3C323E2D26AF}">
      <dsp:nvSpPr>
        <dsp:cNvPr id="0" name=""/>
        <dsp:cNvSpPr/>
      </dsp:nvSpPr>
      <dsp:spPr>
        <a:xfrm>
          <a:off x="3826005" y="2276989"/>
          <a:ext cx="1552798" cy="776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Zpracování GAD</a:t>
          </a:r>
        </a:p>
      </dsp:txBody>
      <dsp:txXfrm>
        <a:off x="3863906" y="2314890"/>
        <a:ext cx="1476996" cy="700597"/>
      </dsp:txXfrm>
    </dsp:sp>
    <dsp:sp modelId="{3F216840-8B0F-4FB9-B99D-745B24C0E9BC}">
      <dsp:nvSpPr>
        <dsp:cNvPr id="0" name=""/>
        <dsp:cNvSpPr/>
      </dsp:nvSpPr>
      <dsp:spPr>
        <a:xfrm>
          <a:off x="2235088" y="3389535"/>
          <a:ext cx="1552798" cy="776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Vložení změn do DTM prostřednictvím IS DMVS</a:t>
          </a:r>
        </a:p>
      </dsp:txBody>
      <dsp:txXfrm>
        <a:off x="2272989" y="3427436"/>
        <a:ext cx="1476996" cy="700597"/>
      </dsp:txXfrm>
    </dsp:sp>
    <dsp:sp modelId="{0E8CF0B5-CF08-44E8-808D-C3A6EE955794}">
      <dsp:nvSpPr>
        <dsp:cNvPr id="0" name=""/>
        <dsp:cNvSpPr/>
      </dsp:nvSpPr>
      <dsp:spPr>
        <a:xfrm>
          <a:off x="644181" y="2270275"/>
          <a:ext cx="1552798" cy="776399"/>
        </a:xfrm>
        <a:prstGeom prst="roundRect">
          <a:avLst/>
        </a:prstGeom>
        <a:solidFill>
          <a:srgbClr val="FF52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>
              <a:solidFill>
                <a:schemeClr val="bg1"/>
              </a:solidFill>
            </a:rPr>
            <a:t>Kontrola GAD a vydání protokolu o přijetí</a:t>
          </a:r>
        </a:p>
      </dsp:txBody>
      <dsp:txXfrm>
        <a:off x="682082" y="2308176"/>
        <a:ext cx="1476996" cy="700597"/>
      </dsp:txXfrm>
    </dsp:sp>
    <dsp:sp modelId="{DE364B61-CFC8-4193-BA4D-F299E6D2AA30}">
      <dsp:nvSpPr>
        <dsp:cNvPr id="0" name=""/>
        <dsp:cNvSpPr/>
      </dsp:nvSpPr>
      <dsp:spPr>
        <a:xfrm>
          <a:off x="644172" y="1011671"/>
          <a:ext cx="1552798" cy="776399"/>
        </a:xfrm>
        <a:prstGeom prst="roundRect">
          <a:avLst/>
        </a:prstGeom>
        <a:solidFill>
          <a:srgbClr val="FF52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>
              <a:solidFill>
                <a:schemeClr val="bg1"/>
              </a:solidFill>
            </a:rPr>
            <a:t>Zpracování GAD editorem kraje</a:t>
          </a:r>
        </a:p>
      </dsp:txBody>
      <dsp:txXfrm>
        <a:off x="682073" y="1049572"/>
        <a:ext cx="1476996" cy="7005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44FF6-C0BB-4059-88DA-1FEFA81DE12F}">
      <dsp:nvSpPr>
        <dsp:cNvPr id="0" name=""/>
        <dsp:cNvSpPr/>
      </dsp:nvSpPr>
      <dsp:spPr>
        <a:xfrm>
          <a:off x="1527635" y="1016663"/>
          <a:ext cx="764833" cy="764833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DTMŽ</a:t>
          </a:r>
        </a:p>
      </dsp:txBody>
      <dsp:txXfrm>
        <a:off x="1639642" y="1128670"/>
        <a:ext cx="540819" cy="540819"/>
      </dsp:txXfrm>
    </dsp:sp>
    <dsp:sp modelId="{A120D5E3-F589-4613-B4CC-882D489DD462}">
      <dsp:nvSpPr>
        <dsp:cNvPr id="0" name=""/>
        <dsp:cNvSpPr/>
      </dsp:nvSpPr>
      <dsp:spPr>
        <a:xfrm rot="5415903">
          <a:off x="1792108" y="1119370"/>
          <a:ext cx="238323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238323" y="164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1905311" y="1129869"/>
        <a:ext cx="11916" cy="11916"/>
      </dsp:txXfrm>
    </dsp:sp>
    <dsp:sp modelId="{0F94D009-2322-4A97-BE93-61C49EE4CE39}">
      <dsp:nvSpPr>
        <dsp:cNvPr id="0" name=""/>
        <dsp:cNvSpPr/>
      </dsp:nvSpPr>
      <dsp:spPr>
        <a:xfrm>
          <a:off x="1562644" y="555606"/>
          <a:ext cx="699384" cy="699384"/>
        </a:xfrm>
        <a:prstGeom prst="ellipse">
          <a:avLst/>
        </a:prstGeom>
        <a:solidFill>
          <a:srgbClr val="EC650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SŽG</a:t>
          </a:r>
        </a:p>
      </dsp:txBody>
      <dsp:txXfrm>
        <a:off x="1665066" y="658028"/>
        <a:ext cx="494540" cy="494540"/>
      </dsp:txXfrm>
    </dsp:sp>
    <dsp:sp modelId="{FC7F93F6-9553-4EE6-A85B-8DC304F99F45}">
      <dsp:nvSpPr>
        <dsp:cNvPr id="0" name=""/>
        <dsp:cNvSpPr/>
      </dsp:nvSpPr>
      <dsp:spPr>
        <a:xfrm rot="19290379">
          <a:off x="2174862" y="1045788"/>
          <a:ext cx="317488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317488" y="164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325668" y="1054308"/>
        <a:ext cx="15874" cy="15874"/>
      </dsp:txXfrm>
    </dsp:sp>
    <dsp:sp modelId="{FC6885A9-0304-4CE2-9467-F2A8F066DEBC}">
      <dsp:nvSpPr>
        <dsp:cNvPr id="0" name=""/>
        <dsp:cNvSpPr/>
      </dsp:nvSpPr>
      <dsp:spPr>
        <a:xfrm>
          <a:off x="2381855" y="396088"/>
          <a:ext cx="699384" cy="699384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SŽT</a:t>
          </a:r>
        </a:p>
      </dsp:txBody>
      <dsp:txXfrm>
        <a:off x="2484277" y="498510"/>
        <a:ext cx="494540" cy="494540"/>
      </dsp:txXfrm>
    </dsp:sp>
    <dsp:sp modelId="{4AEE557E-6A1D-4996-8D65-3F22365610F0}">
      <dsp:nvSpPr>
        <dsp:cNvPr id="0" name=""/>
        <dsp:cNvSpPr/>
      </dsp:nvSpPr>
      <dsp:spPr>
        <a:xfrm rot="769764">
          <a:off x="2278953" y="1502835"/>
          <a:ext cx="317928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317928" y="164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429969" y="1511344"/>
        <a:ext cx="15896" cy="15896"/>
      </dsp:txXfrm>
    </dsp:sp>
    <dsp:sp modelId="{8C0E8478-D0E6-4907-A49A-9582BDA223EE}">
      <dsp:nvSpPr>
        <dsp:cNvPr id="0" name=""/>
        <dsp:cNvSpPr/>
      </dsp:nvSpPr>
      <dsp:spPr>
        <a:xfrm>
          <a:off x="2584183" y="1282547"/>
          <a:ext cx="699384" cy="699384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OŘ SEE</a:t>
          </a:r>
        </a:p>
      </dsp:txBody>
      <dsp:txXfrm>
        <a:off x="2686605" y="1384969"/>
        <a:ext cx="494540" cy="494540"/>
      </dsp:txXfrm>
    </dsp:sp>
    <dsp:sp modelId="{A8DED0C9-BE09-4F41-9FFD-71EA2EAE27CF}">
      <dsp:nvSpPr>
        <dsp:cNvPr id="0" name=""/>
        <dsp:cNvSpPr/>
      </dsp:nvSpPr>
      <dsp:spPr>
        <a:xfrm rot="3850397">
          <a:off x="1987289" y="1869372"/>
          <a:ext cx="316694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316694" y="164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137719" y="1877912"/>
        <a:ext cx="15834" cy="15834"/>
      </dsp:txXfrm>
    </dsp:sp>
    <dsp:sp modelId="{B8C9241C-C895-4088-B698-B7919AE32F5D}">
      <dsp:nvSpPr>
        <dsp:cNvPr id="0" name=""/>
        <dsp:cNvSpPr/>
      </dsp:nvSpPr>
      <dsp:spPr>
        <a:xfrm>
          <a:off x="2017271" y="1993432"/>
          <a:ext cx="699384" cy="699384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OŘ SSZT</a:t>
          </a:r>
        </a:p>
      </dsp:txBody>
      <dsp:txXfrm>
        <a:off x="2119693" y="2095854"/>
        <a:ext cx="494540" cy="494540"/>
      </dsp:txXfrm>
    </dsp:sp>
    <dsp:sp modelId="{D563E48D-744F-4DFA-A9FE-65859AA09838}">
      <dsp:nvSpPr>
        <dsp:cNvPr id="0" name=""/>
        <dsp:cNvSpPr/>
      </dsp:nvSpPr>
      <dsp:spPr>
        <a:xfrm rot="6936099">
          <a:off x="1519454" y="1869400"/>
          <a:ext cx="314712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314712" y="164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1668942" y="1877990"/>
        <a:ext cx="15735" cy="15735"/>
      </dsp:txXfrm>
    </dsp:sp>
    <dsp:sp modelId="{E9F27748-E0BE-4CCE-A47C-7568A418FC06}">
      <dsp:nvSpPr>
        <dsp:cNvPr id="0" name=""/>
        <dsp:cNvSpPr/>
      </dsp:nvSpPr>
      <dsp:spPr>
        <a:xfrm>
          <a:off x="1108016" y="1993432"/>
          <a:ext cx="699384" cy="699384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OŘ SPS</a:t>
          </a:r>
        </a:p>
      </dsp:txBody>
      <dsp:txXfrm>
        <a:off x="1210438" y="2095854"/>
        <a:ext cx="494540" cy="494540"/>
      </dsp:txXfrm>
    </dsp:sp>
    <dsp:sp modelId="{50E30BEA-9C21-42BE-A221-78FF6873624F}">
      <dsp:nvSpPr>
        <dsp:cNvPr id="0" name=""/>
        <dsp:cNvSpPr/>
      </dsp:nvSpPr>
      <dsp:spPr>
        <a:xfrm rot="10026900">
          <a:off x="1227737" y="1502850"/>
          <a:ext cx="313474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313474" y="164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1376637" y="1511471"/>
        <a:ext cx="15673" cy="15673"/>
      </dsp:txXfrm>
    </dsp:sp>
    <dsp:sp modelId="{21A0E8A5-5831-47D4-8C58-24BCEFDB7891}">
      <dsp:nvSpPr>
        <dsp:cNvPr id="0" name=""/>
        <dsp:cNvSpPr/>
      </dsp:nvSpPr>
      <dsp:spPr>
        <a:xfrm>
          <a:off x="541104" y="1282547"/>
          <a:ext cx="699384" cy="699384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OŘ SMT</a:t>
          </a:r>
        </a:p>
      </dsp:txBody>
      <dsp:txXfrm>
        <a:off x="643526" y="1384969"/>
        <a:ext cx="494540" cy="494540"/>
      </dsp:txXfrm>
    </dsp:sp>
    <dsp:sp modelId="{68A731DF-1E8F-478C-99D0-A818FF5F3F84}">
      <dsp:nvSpPr>
        <dsp:cNvPr id="0" name=""/>
        <dsp:cNvSpPr/>
      </dsp:nvSpPr>
      <dsp:spPr>
        <a:xfrm rot="13118966">
          <a:off x="1331852" y="1045753"/>
          <a:ext cx="313916" cy="32915"/>
        </a:xfrm>
        <a:custGeom>
          <a:avLst/>
          <a:gdLst/>
          <a:ahLst/>
          <a:cxnLst/>
          <a:rect l="0" t="0" r="0" b="0"/>
          <a:pathLst>
            <a:path>
              <a:moveTo>
                <a:pt x="0" y="16457"/>
              </a:moveTo>
              <a:lnTo>
                <a:pt x="313916" y="164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1480962" y="1054363"/>
        <a:ext cx="15695" cy="15695"/>
      </dsp:txXfrm>
    </dsp:sp>
    <dsp:sp modelId="{1D3DE341-1E49-4870-A4CE-3C98B19797DF}">
      <dsp:nvSpPr>
        <dsp:cNvPr id="0" name=""/>
        <dsp:cNvSpPr/>
      </dsp:nvSpPr>
      <dsp:spPr>
        <a:xfrm>
          <a:off x="743432" y="396088"/>
          <a:ext cx="699384" cy="699384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SŽF/GŘ</a:t>
          </a:r>
        </a:p>
      </dsp:txBody>
      <dsp:txXfrm>
        <a:off x="845854" y="498510"/>
        <a:ext cx="494540" cy="4945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44FF6-C0BB-4059-88DA-1FEFA81DE12F}">
      <dsp:nvSpPr>
        <dsp:cNvPr id="0" name=""/>
        <dsp:cNvSpPr/>
      </dsp:nvSpPr>
      <dsp:spPr>
        <a:xfrm>
          <a:off x="1218840" y="837373"/>
          <a:ext cx="722458" cy="722458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DTMŽ</a:t>
          </a:r>
        </a:p>
      </dsp:txBody>
      <dsp:txXfrm>
        <a:off x="1324642" y="943175"/>
        <a:ext cx="510854" cy="510854"/>
      </dsp:txXfrm>
    </dsp:sp>
    <dsp:sp modelId="{A120D5E3-F589-4613-B4CC-882D489DD462}">
      <dsp:nvSpPr>
        <dsp:cNvPr id="0" name=""/>
        <dsp:cNvSpPr/>
      </dsp:nvSpPr>
      <dsp:spPr>
        <a:xfrm rot="5294063">
          <a:off x="1454576" y="936694"/>
          <a:ext cx="235997" cy="37584"/>
        </a:xfrm>
        <a:custGeom>
          <a:avLst/>
          <a:gdLst/>
          <a:ahLst/>
          <a:cxnLst/>
          <a:rect l="0" t="0" r="0" b="0"/>
          <a:pathLst>
            <a:path>
              <a:moveTo>
                <a:pt x="0" y="18792"/>
              </a:moveTo>
              <a:lnTo>
                <a:pt x="235997" y="187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1566675" y="949587"/>
        <a:ext cx="11799" cy="11799"/>
      </dsp:txXfrm>
    </dsp:sp>
    <dsp:sp modelId="{0F94D009-2322-4A97-BE93-61C49EE4CE39}">
      <dsp:nvSpPr>
        <dsp:cNvPr id="0" name=""/>
        <dsp:cNvSpPr/>
      </dsp:nvSpPr>
      <dsp:spPr>
        <a:xfrm>
          <a:off x="1235715" y="412950"/>
          <a:ext cx="660635" cy="660635"/>
        </a:xfrm>
        <a:prstGeom prst="ellipse">
          <a:avLst/>
        </a:prstGeom>
        <a:solidFill>
          <a:srgbClr val="EC650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SŽG</a:t>
          </a:r>
        </a:p>
      </dsp:txBody>
      <dsp:txXfrm>
        <a:off x="1332463" y="509698"/>
        <a:ext cx="467139" cy="467139"/>
      </dsp:txXfrm>
    </dsp:sp>
    <dsp:sp modelId="{4AEE557E-6A1D-4996-8D65-3F22365610F0}">
      <dsp:nvSpPr>
        <dsp:cNvPr id="0" name=""/>
        <dsp:cNvSpPr/>
      </dsp:nvSpPr>
      <dsp:spPr>
        <a:xfrm rot="19577459">
          <a:off x="1850393" y="879749"/>
          <a:ext cx="358888" cy="37584"/>
        </a:xfrm>
        <a:custGeom>
          <a:avLst/>
          <a:gdLst/>
          <a:ahLst/>
          <a:cxnLst/>
          <a:rect l="0" t="0" r="0" b="0"/>
          <a:pathLst>
            <a:path>
              <a:moveTo>
                <a:pt x="0" y="18792"/>
              </a:moveTo>
              <a:lnTo>
                <a:pt x="358888" y="187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020865" y="889570"/>
        <a:ext cx="17944" cy="17944"/>
      </dsp:txXfrm>
    </dsp:sp>
    <dsp:sp modelId="{8C0E8478-D0E6-4907-A49A-9582BDA223EE}">
      <dsp:nvSpPr>
        <dsp:cNvPr id="0" name=""/>
        <dsp:cNvSpPr/>
      </dsp:nvSpPr>
      <dsp:spPr>
        <a:xfrm>
          <a:off x="2123573" y="285318"/>
          <a:ext cx="660635" cy="660635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6 x OŘ</a:t>
          </a:r>
        </a:p>
      </dsp:txBody>
      <dsp:txXfrm>
        <a:off x="2220321" y="382066"/>
        <a:ext cx="467139" cy="467139"/>
      </dsp:txXfrm>
    </dsp:sp>
    <dsp:sp modelId="{50E30BEA-9C21-42BE-A221-78FF6873624F}">
      <dsp:nvSpPr>
        <dsp:cNvPr id="0" name=""/>
        <dsp:cNvSpPr/>
      </dsp:nvSpPr>
      <dsp:spPr>
        <a:xfrm rot="2106764">
          <a:off x="1841728" y="1494525"/>
          <a:ext cx="371847" cy="37584"/>
        </a:xfrm>
        <a:custGeom>
          <a:avLst/>
          <a:gdLst/>
          <a:ahLst/>
          <a:cxnLst/>
          <a:rect l="0" t="0" r="0" b="0"/>
          <a:pathLst>
            <a:path>
              <a:moveTo>
                <a:pt x="0" y="18792"/>
              </a:moveTo>
              <a:lnTo>
                <a:pt x="371847" y="187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018356" y="1504021"/>
        <a:ext cx="18592" cy="18592"/>
      </dsp:txXfrm>
    </dsp:sp>
    <dsp:sp modelId="{21A0E8A5-5831-47D4-8C58-24BCEFDB7891}">
      <dsp:nvSpPr>
        <dsp:cNvPr id="0" name=""/>
        <dsp:cNvSpPr/>
      </dsp:nvSpPr>
      <dsp:spPr>
        <a:xfrm>
          <a:off x="2119631" y="1479935"/>
          <a:ext cx="660635" cy="660635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SSV</a:t>
          </a:r>
        </a:p>
      </dsp:txBody>
      <dsp:txXfrm>
        <a:off x="2216379" y="1576683"/>
        <a:ext cx="467139" cy="467139"/>
      </dsp:txXfrm>
    </dsp:sp>
    <dsp:sp modelId="{68A731DF-1E8F-478C-99D0-A818FF5F3F84}">
      <dsp:nvSpPr>
        <dsp:cNvPr id="0" name=""/>
        <dsp:cNvSpPr/>
      </dsp:nvSpPr>
      <dsp:spPr>
        <a:xfrm rot="8672640">
          <a:off x="926267" y="1504294"/>
          <a:ext cx="396303" cy="37584"/>
        </a:xfrm>
        <a:custGeom>
          <a:avLst/>
          <a:gdLst/>
          <a:ahLst/>
          <a:cxnLst/>
          <a:rect l="0" t="0" r="0" b="0"/>
          <a:pathLst>
            <a:path>
              <a:moveTo>
                <a:pt x="0" y="18792"/>
              </a:moveTo>
              <a:lnTo>
                <a:pt x="396303" y="187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1114511" y="1513179"/>
        <a:ext cx="19815" cy="19815"/>
      </dsp:txXfrm>
    </dsp:sp>
    <dsp:sp modelId="{1D3DE341-1E49-4870-A4CE-3C98B19797DF}">
      <dsp:nvSpPr>
        <dsp:cNvPr id="0" name=""/>
        <dsp:cNvSpPr/>
      </dsp:nvSpPr>
      <dsp:spPr>
        <a:xfrm>
          <a:off x="363630" y="1499322"/>
          <a:ext cx="660635" cy="660635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SSZ</a:t>
          </a:r>
        </a:p>
      </dsp:txBody>
      <dsp:txXfrm>
        <a:off x="460378" y="1596070"/>
        <a:ext cx="467139" cy="467139"/>
      </dsp:txXfrm>
    </dsp:sp>
    <dsp:sp modelId="{0323A220-2534-445B-BF3B-E44D62541DBC}">
      <dsp:nvSpPr>
        <dsp:cNvPr id="0" name=""/>
        <dsp:cNvSpPr/>
      </dsp:nvSpPr>
      <dsp:spPr>
        <a:xfrm rot="12732043">
          <a:off x="951416" y="894088"/>
          <a:ext cx="349895" cy="37584"/>
        </a:xfrm>
        <a:custGeom>
          <a:avLst/>
          <a:gdLst/>
          <a:ahLst/>
          <a:cxnLst/>
          <a:rect l="0" t="0" r="0" b="0"/>
          <a:pathLst>
            <a:path>
              <a:moveTo>
                <a:pt x="0" y="18792"/>
              </a:moveTo>
              <a:lnTo>
                <a:pt x="349895" y="187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1117616" y="904133"/>
        <a:ext cx="17494" cy="17494"/>
      </dsp:txXfrm>
    </dsp:sp>
    <dsp:sp modelId="{FB404E02-2149-470A-BB97-7E117F3E876B}">
      <dsp:nvSpPr>
        <dsp:cNvPr id="0" name=""/>
        <dsp:cNvSpPr/>
      </dsp:nvSpPr>
      <dsp:spPr>
        <a:xfrm>
          <a:off x="368496" y="313313"/>
          <a:ext cx="660635" cy="660635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SS VRT</a:t>
          </a:r>
        </a:p>
      </dsp:txBody>
      <dsp:txXfrm>
        <a:off x="465244" y="410061"/>
        <a:ext cx="467139" cy="4671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0D273-C34C-422E-A6AB-0737D52EAC3B}">
      <dsp:nvSpPr>
        <dsp:cNvPr id="0" name=""/>
        <dsp:cNvSpPr/>
      </dsp:nvSpPr>
      <dsp:spPr>
        <a:xfrm>
          <a:off x="913869" y="-36966"/>
          <a:ext cx="4195236" cy="4195236"/>
        </a:xfrm>
        <a:prstGeom prst="circularArrow">
          <a:avLst>
            <a:gd name="adj1" fmla="val 5544"/>
            <a:gd name="adj2" fmla="val 330680"/>
            <a:gd name="adj3" fmla="val 14664307"/>
            <a:gd name="adj4" fmla="val 16865703"/>
            <a:gd name="adj5" fmla="val 5757"/>
          </a:avLst>
        </a:prstGeom>
        <a:gradFill flip="none" rotWithShape="1">
          <a:gsLst>
            <a:gs pos="68000">
              <a:schemeClr val="tx1"/>
            </a:gs>
            <a:gs pos="59000">
              <a:schemeClr val="tx1"/>
            </a:gs>
            <a:gs pos="28000">
              <a:srgbClr val="FF5200"/>
            </a:gs>
            <a:gs pos="100000">
              <a:schemeClr val="tx1"/>
            </a:gs>
          </a:gsLst>
          <a:lin ang="0" scaled="0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759237-3312-4C95-857F-AE6B92832FC1}">
      <dsp:nvSpPr>
        <dsp:cNvPr id="0" name=""/>
        <dsp:cNvSpPr/>
      </dsp:nvSpPr>
      <dsp:spPr>
        <a:xfrm>
          <a:off x="2427717" y="2146"/>
          <a:ext cx="1167539" cy="583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/>
            <a:t>Vyzvednutí stavu ZPS </a:t>
          </a:r>
          <a:r>
            <a:rPr lang="cs-CZ" sz="800" kern="1200" dirty="0">
              <a:solidFill>
                <a:srgbClr val="FF0000"/>
              </a:solidFill>
            </a:rPr>
            <a:t>z DTMŽ</a:t>
          </a:r>
          <a:endParaRPr lang="cs-CZ" sz="800" kern="1200" dirty="0"/>
        </a:p>
      </dsp:txBody>
      <dsp:txXfrm>
        <a:off x="2456214" y="30643"/>
        <a:ext cx="1110545" cy="526775"/>
      </dsp:txXfrm>
    </dsp:sp>
    <dsp:sp modelId="{A15E40E8-F4AE-4E56-ADDF-AD3697C2D8C1}">
      <dsp:nvSpPr>
        <dsp:cNvPr id="0" name=""/>
        <dsp:cNvSpPr/>
      </dsp:nvSpPr>
      <dsp:spPr>
        <a:xfrm>
          <a:off x="3692741" y="526136"/>
          <a:ext cx="1167539" cy="583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/>
            <a:t>Zaměření nového stavu</a:t>
          </a:r>
        </a:p>
      </dsp:txBody>
      <dsp:txXfrm>
        <a:off x="3721238" y="554633"/>
        <a:ext cx="1110545" cy="526775"/>
      </dsp:txXfrm>
    </dsp:sp>
    <dsp:sp modelId="{D3A8CBA7-506E-42B9-BABD-0A70327DAB1E}">
      <dsp:nvSpPr>
        <dsp:cNvPr id="0" name=""/>
        <dsp:cNvSpPr/>
      </dsp:nvSpPr>
      <dsp:spPr>
        <a:xfrm>
          <a:off x="4178635" y="1419514"/>
          <a:ext cx="1167539" cy="583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/>
            <a:t>Zpracování GAD SŽ</a:t>
          </a:r>
        </a:p>
      </dsp:txBody>
      <dsp:txXfrm>
        <a:off x="4207132" y="1448011"/>
        <a:ext cx="1110545" cy="526775"/>
      </dsp:txXfrm>
    </dsp:sp>
    <dsp:sp modelId="{F4E99A30-8408-40C8-AE91-07FFC65A65B1}">
      <dsp:nvSpPr>
        <dsp:cNvPr id="0" name=""/>
        <dsp:cNvSpPr/>
      </dsp:nvSpPr>
      <dsp:spPr>
        <a:xfrm>
          <a:off x="4168985" y="2362231"/>
          <a:ext cx="1167539" cy="583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/>
            <a:t>Vložení změn do DTMŽ</a:t>
          </a:r>
        </a:p>
      </dsp:txBody>
      <dsp:txXfrm>
        <a:off x="4197482" y="2390728"/>
        <a:ext cx="1110545" cy="526775"/>
      </dsp:txXfrm>
    </dsp:sp>
    <dsp:sp modelId="{1BC2D8B0-FCDC-4F89-9DBF-6C02CDD7CF77}">
      <dsp:nvSpPr>
        <dsp:cNvPr id="0" name=""/>
        <dsp:cNvSpPr/>
      </dsp:nvSpPr>
      <dsp:spPr>
        <a:xfrm>
          <a:off x="2427717" y="3580172"/>
          <a:ext cx="1167539" cy="583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/>
            <a:t>Vložení změn do DTM prostřednictvím IS DMVS</a:t>
          </a:r>
        </a:p>
      </dsp:txBody>
      <dsp:txXfrm>
        <a:off x="2456214" y="3608669"/>
        <a:ext cx="1110545" cy="526775"/>
      </dsp:txXfrm>
    </dsp:sp>
    <dsp:sp modelId="{EC6F06B6-B825-4705-8292-1D08BFA313A8}">
      <dsp:nvSpPr>
        <dsp:cNvPr id="0" name=""/>
        <dsp:cNvSpPr/>
      </dsp:nvSpPr>
      <dsp:spPr>
        <a:xfrm>
          <a:off x="779204" y="2745016"/>
          <a:ext cx="1167539" cy="583769"/>
        </a:xfrm>
        <a:prstGeom prst="roundRect">
          <a:avLst/>
        </a:prstGeom>
        <a:solidFill>
          <a:srgbClr val="FF52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>
              <a:solidFill>
                <a:schemeClr val="bg1"/>
              </a:solidFill>
            </a:rPr>
            <a:t>Kontrola GAD a vydání protokolu o přijetí</a:t>
          </a:r>
          <a:endParaRPr lang="cs-CZ" sz="800" kern="1200" dirty="0">
            <a:solidFill>
              <a:schemeClr val="bg1"/>
            </a:solidFill>
          </a:endParaRPr>
        </a:p>
      </dsp:txBody>
      <dsp:txXfrm>
        <a:off x="807701" y="2773513"/>
        <a:ext cx="1110545" cy="526775"/>
      </dsp:txXfrm>
    </dsp:sp>
    <dsp:sp modelId="{5138E3A4-8B43-46E7-9839-9439FBDB57AE}">
      <dsp:nvSpPr>
        <dsp:cNvPr id="0" name=""/>
        <dsp:cNvSpPr/>
      </dsp:nvSpPr>
      <dsp:spPr>
        <a:xfrm>
          <a:off x="638704" y="1791159"/>
          <a:ext cx="1167539" cy="583769"/>
        </a:xfrm>
        <a:prstGeom prst="roundRect">
          <a:avLst/>
        </a:prstGeom>
        <a:solidFill>
          <a:srgbClr val="FF52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>
              <a:solidFill>
                <a:schemeClr val="bg1"/>
              </a:solidFill>
            </a:rPr>
            <a:t>Zpracování GAD editorem kraje</a:t>
          </a:r>
        </a:p>
      </dsp:txBody>
      <dsp:txXfrm>
        <a:off x="667201" y="1819656"/>
        <a:ext cx="1110545" cy="526775"/>
      </dsp:txXfrm>
    </dsp:sp>
    <dsp:sp modelId="{6F2B3CAD-B9FC-4ACA-B2E6-8C32E1B90BC5}">
      <dsp:nvSpPr>
        <dsp:cNvPr id="0" name=""/>
        <dsp:cNvSpPr/>
      </dsp:nvSpPr>
      <dsp:spPr>
        <a:xfrm>
          <a:off x="3743968" y="3097486"/>
          <a:ext cx="1167539" cy="583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/>
            <a:t>Vygenerování GAD</a:t>
          </a:r>
        </a:p>
      </dsp:txBody>
      <dsp:txXfrm>
        <a:off x="3772465" y="3125983"/>
        <a:ext cx="1110545" cy="526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7T11:41:27.1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3762 2721 24575,'-19'1'0,"0"1"0,-34 8 0,33-6 0,-1 0 0,-24 0 0,-441-2 0,234-4 0,223 0 0,0-1 0,-35-7 0,8 0 0,-223-42 0,204 40 0,-141-42 0,148 36 0,41 11 0,1 0 0,-1-2 0,1 0 0,-39-22 0,-29-14 0,69 35 0,1-1 0,-37-23 0,-60-34 0,79 47 0,-42-30 0,-101-63 0,-20-17 0,123 79 0,33 21 0,-47-36 0,-13-36 0,-139-128 0,207 185 0,30 32 0,-1 0 0,0 2 0,-27-22 0,25 21 0,0-1 0,0 0 0,2-1 0,0 0 0,1-1 0,-15-26 0,10 16 0,-28-50 0,-45-109 0,75 155 0,3 0 0,1-1 0,2-1 0,1 0 0,-4-41 0,8 56 0,2-1 0,-1 0 0,2 1 0,0-1 0,1 1 0,1-1 0,1 1 0,0-1 0,1 1 0,1 0 0,1 0 0,0 1 0,1 0 0,1 0 0,1 0 0,13-18 0,-3 9 0,2 0 0,1 1 0,1 1 0,1 1 0,38-26 0,-58 45 0,33-21 0,0 2 0,1 2 0,1 1 0,1 2 0,64-18 0,-103 35 0,20-7 0,253-74 0,-246 77 0,-1 1 0,46 1 0,-44 2 0,-1-1 0,42-7 0,6-3 0,1 4 0,0 3 0,86 8 0,-25-2 0,754-2 0,-868-1 0,0-2 0,-1-1 0,1 0 0,23-9 0,-21 5 0,0 2 0,52-5 0,393 8 0,-229 6 0,417-3 0,-618 2 0,67 12 0,-48-5 0,112 17 0,113 25 0,-183-27 0,-77-17 0,-1 0 0,1-2 0,28 2 0,-20-3 0,0 1 0,38 12 0,-41-9 0,2-2 0,49 5 0,27 2 0,12 0 0,-92-10 0,-1 0 0,0 2 0,38 12 0,41 7 0,83 1 0,248 41 0,-45 9 0,-207-41 0,-101-21 0,88 26 0,-169-38 0,23 6 0,0 1 0,0 1 0,0 2 0,-1 0 0,27 18 0,23 16 0,-42-25 0,0 0 0,33 29 0,196 193 0,-253-231 0,0 0 0,-1 0 0,-1 1 0,0 0 0,0 0 0,-1 0 0,7 24 0,20 98 0,-18-63 0,-13-61 0,0 1 0,-1-1 0,0 1 0,0 0 0,-1-1 0,0 1 0,-1 0 0,-1 0 0,1-1 0,-2 1 0,1-1 0,-2 0 0,1 0 0,-7 13 0,-2-2 0,-1 1 0,-1-2 0,-1 0 0,-1 0 0,-19 17 0,-200 176 0,203-190 0,0-2 0,-1-1 0,-48 21 0,-11 6 0,-33 9 0,83-40 0,0-2 0,-1-2 0,0-2 0,-1-2 0,-71 4 0,29-1 0,43-5 0,-59 1 0,75-7 0,-47-1 0,-140 17 0,-34 14 0,109-2 0,-23 2 0,10-6 0,0 1 0,137-21 0,-1 0 0,0 0 0,-18 9 0,21-7 0,1-2 0,-1 1 0,-1-2 0,1 0 0,-18 2 0,-158 20 0,-5 2 0,177-24 0,0 1 0,0 0 0,-20 9 0,22-7 0,-2-1 0,1 0 0,-24 3 0,-39 4 0,50-6 0,-1-1 0,-35 0 0,39-4 0,1 1 0,-25 7 0,24-4 0,-50 2 0,37-4 0,1 1 0,-61 15 0,62-11 0,-1-1 0,-68 4 0,70-9 0,-62 11 0,29-2 0,52-9-170,0 1-1,0 1 0,0 0 1,0 2-1,0 0 0,1 1 1,-18 10-1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24.03.2025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976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4E00E-AF52-82FC-E021-C91E3FDAB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D16194-6600-A6DA-F4B1-2CF7C2803F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A6B85-B299-7048-7447-7FFD044D6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92CE1-62D3-2C8C-B836-4FF0D2DE7D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779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CBEF3-895B-B00B-B2E4-489CF2292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F57813-DCE2-37D5-3D90-B2125BE32E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608323-3D0D-51DA-6788-7DD95AA731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6A0DB-F273-D166-A3C4-657A2287BD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08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162B4-BBBB-1E52-CC6F-311082B5A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4386A5-4B3F-7220-D23E-FD28604529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E40547-6394-2DEA-63C1-24DEA6AA10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38253-062A-8ACF-7DF2-92BA393D81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1733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476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564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842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C5971-86DA-6DBB-0618-EA4CAF75F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E2CD9FF-0AAF-3BB6-B145-762581BA02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F1D2DB5-FAFC-13C2-B7F3-02B2405939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B65FA2-7407-18BE-F6FB-F48EB1F674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6311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C9B26-E08E-C87D-1BFD-5ABB23BF5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F9C6466-2202-3E9F-7239-30117AA0E4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592D1A1-48E7-3F24-63AB-A1D68777B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F225F66-0666-FE36-4465-93F3B2154D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443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426C5-7903-A576-9A84-6BAB7D6FF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F7AF0FD-9B1E-8639-C121-41FD4C169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5A82194-832F-6154-3C19-7B6AE7348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087418-C1E1-B187-5C81-78E467DE82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6481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C5971-86DA-6DBB-0618-EA4CAF75F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E2CD9FF-0AAF-3BB6-B145-762581BA02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F1D2DB5-FAFC-13C2-B7F3-02B2405939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B65FA2-7407-18BE-F6FB-F48EB1F674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918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26490-FDB1-ADD4-5A6E-FB1867A01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843F46-0840-31A4-EB39-517476C4D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73CA3D-D12F-CB44-EE83-8249ED1F5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18431-B2FE-425E-D04C-340C2F5AB1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197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119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50472-5641-F8B9-F299-D46660925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099C25-6982-1730-9558-3415A6D27E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B773B5-F2D9-4341-CA2A-79B10D9D1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5E60F-0A79-4510-DE95-6FDA3117F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364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BBC53-26CE-E0C4-66F1-E3EA67150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2CCBC-4E6F-E7A4-A24B-2BD62D86A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68F69-5A36-BAB1-27B9-577A33EF3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8DEF7-E349-E1C0-9FB0-AEC528B21B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292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119A8-4BFB-6F29-2763-C3C7FA657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FCEFF0-CCB0-C8E2-52A3-BF604D6F70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7CBB06-6BC8-875B-1C21-CF97606CC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E5710-CC74-5E6F-C587-00CCB083A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383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A5556-D36A-A03E-2E80-324504B4C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198CE6-888A-2E31-E0EA-1DB40C46E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1B7BDC-8F34-829E-A78A-30BE78A948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4BBA8-92B9-0C19-1B2F-E0D46EA8D2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985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56CCF-614C-B85E-7C60-FBEBF4DBB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4EAAB4-0D35-715F-DF0D-21334D95B4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F6F819-F359-F32C-769B-A6584A4905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CAB74-2F27-FD5E-A3FE-3348C1654C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378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ABE0D-36FE-CA02-8CA4-B56A9EC38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964D1C-CA0D-C328-675C-3DD21A67C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A016D-508A-FCDF-0DAC-5982B94C5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7B35B-4858-BE2E-CFAA-5C0962315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157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4D399-41BC-A2FB-F0E9-B1CA5E4BD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BAC06AF-A24F-7630-7524-44143A3DA6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69BBDC2-B4DF-19A5-40B2-5AE3B6F515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35F0422-EFF3-DF0D-B02E-7F1633450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278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17" y="4059080"/>
            <a:ext cx="10875433" cy="1134144"/>
          </a:xfrm>
        </p:spPr>
        <p:txBody>
          <a:bodyPr anchor="b" anchorCtr="0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17" y="3429000"/>
            <a:ext cx="10875433" cy="378048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3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3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8"/>
            <a:ext cx="10875433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18" y="5571272"/>
            <a:ext cx="10875433" cy="496152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484C998-8052-416B-AE91-0AB37A28D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1" y="432000"/>
            <a:ext cx="2284897" cy="63568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bg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bg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8"/>
            <a:ext cx="10875433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15" y="357188"/>
            <a:ext cx="6114036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84" y="5570625"/>
            <a:ext cx="10875433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4891A1E-0827-4DD5-99F4-29F0EDDEA2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401" y="432001"/>
            <a:ext cx="2284897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0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rázek bez okraje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bez </a:t>
            </a:r>
            <a:r>
              <a:rPr lang="en-GB" dirty="0" err="1"/>
              <a:t>okraje</a:t>
            </a:r>
            <a:r>
              <a:rPr lang="en-GB" dirty="0"/>
              <a:t> – </a:t>
            </a:r>
            <a:r>
              <a:rPr lang="en-GB" dirty="0" err="1"/>
              <a:t>vpravo</a:t>
            </a:r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/>
          <a:lstStyle/>
          <a:p>
            <a:r>
              <a:rPr lang="cs-CZ" dirty="0"/>
              <a:t>Dlouhý název příslušné prezentace</a:t>
            </a: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E1DF2E-74B7-40D8-2448-647037A6FB3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22959" y="0"/>
            <a:ext cx="4269041" cy="685799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6D5D22C-2FD9-0414-364F-84B952FE8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419" cy="44615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7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tran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9" y="5995772"/>
            <a:ext cx="4237472" cy="21600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cs-CZ" dirty="0"/>
              <a:t>1. 9. 2024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F16EBA1-3F7E-22E2-DF85-78230FA0FA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1802" y="880456"/>
            <a:ext cx="6710198" cy="536815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E2857-1D03-8268-8D70-98C12EEC22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519" y="5235949"/>
            <a:ext cx="4237472" cy="496152"/>
          </a:xfrm>
        </p:spPr>
        <p:txBody>
          <a:bodyPr/>
          <a:lstStyle/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  <a:p>
            <a:pPr marL="0" lvl="1" indent="0">
              <a:buNone/>
            </a:pPr>
            <a:r>
              <a:rPr lang="cs-CZ"/>
              <a:t>Druhá úroveň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DC5827-420C-64F0-ABC4-8ACD15375C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518" y="880456"/>
            <a:ext cx="4237473" cy="4312769"/>
          </a:xfrm>
        </p:spPr>
        <p:txBody>
          <a:bodyPr anchor="t" anchorCtr="0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vložte</a:t>
            </a:r>
            <a:r>
              <a:rPr lang="en-US" dirty="0"/>
              <a:t>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7318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rázek s okrajem – Horizontál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s </a:t>
            </a:r>
            <a:r>
              <a:rPr lang="en-GB" dirty="0" err="1"/>
              <a:t>okrajem</a:t>
            </a:r>
            <a:r>
              <a:rPr lang="en-GB" dirty="0"/>
              <a:t> – </a:t>
            </a:r>
            <a:r>
              <a:rPr lang="en-GB" dirty="0" err="1"/>
              <a:t>horizontální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2958C5-AF07-159A-104F-4FF32C11F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2518" y="1620078"/>
            <a:ext cx="10875431" cy="4447346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</p:spTree>
    <p:extLst>
      <p:ext uri="{BB962C8B-B14F-4D97-AF65-F5344CB8AC3E}">
        <p14:creationId xmlns:p14="http://schemas.microsoft.com/office/powerpoint/2010/main" val="34460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va obrázky pod sebou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obrázky</a:t>
            </a:r>
            <a:r>
              <a:rPr lang="en-GB" dirty="0"/>
              <a:t> pod </a:t>
            </a:r>
            <a:r>
              <a:rPr lang="en-GB" dirty="0" err="1"/>
              <a:t>sebou</a:t>
            </a:r>
            <a:r>
              <a:rPr lang="en-GB" dirty="0"/>
              <a:t> – </a:t>
            </a:r>
            <a:r>
              <a:rPr lang="en-GB" dirty="0" err="1"/>
              <a:t>vpravo</a:t>
            </a:r>
            <a:br>
              <a:rPr lang="en-GB" dirty="0"/>
            </a:b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43E02C34-D9BC-5C5F-DA86-AB5F6243D1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/>
          <a:lstStyle/>
          <a:p>
            <a:r>
              <a:rPr lang="cs-CZ" dirty="0"/>
              <a:t>Dlouhý název příslušné prezentace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38CAC93D-989B-081A-AA26-4A82EFABAB4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22959" y="0"/>
            <a:ext cx="426904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E5E35821-A1E6-CD8A-A35F-7DEC3F4F18D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22959" y="3568390"/>
            <a:ext cx="426904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3C60A-D7B1-C4BC-069E-D7AA1EB5F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948" cy="4459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279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ávě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450D5BE-29AC-1D10-ACE1-8BC452910139}"/>
              </a:ext>
            </a:extLst>
          </p:cNvPr>
          <p:cNvSpPr txBox="1">
            <a:spLocks/>
          </p:cNvSpPr>
          <p:nvPr userDrawn="1"/>
        </p:nvSpPr>
        <p:spPr>
          <a:xfrm>
            <a:off x="662518" y="6327368"/>
            <a:ext cx="10875433" cy="22107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err="1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spravazeleznic.cz</a:t>
            </a:r>
            <a:endParaRPr kumimoji="0" lang="cs-CZ" sz="1100" b="1" i="0" u="none" strike="noStrike" kern="1200" cap="none" spc="0" normalizeH="0" baseline="0" noProof="0">
              <a:ln>
                <a:noFill/>
              </a:ln>
              <a:solidFill>
                <a:srgbClr val="002B5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1E4D8EB-9084-1902-002F-EAC171F15BEF}"/>
              </a:ext>
            </a:extLst>
          </p:cNvPr>
          <p:cNvSpPr txBox="1">
            <a:spLocks/>
          </p:cNvSpPr>
          <p:nvPr userDrawn="1"/>
        </p:nvSpPr>
        <p:spPr>
          <a:xfrm>
            <a:off x="658284" y="5830568"/>
            <a:ext cx="10875433" cy="49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© Správa železnic, státní organizace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Dlážděná 1003/7, 110 00 Praha 1 </a:t>
            </a:r>
          </a:p>
        </p:txBody>
      </p:sp>
      <p:pic>
        <p:nvPicPr>
          <p:cNvPr id="12" name="Obrázek 9">
            <a:extLst>
              <a:ext uri="{FF2B5EF4-FFF2-40B4-BE49-F238E27FC236}">
                <a16:creationId xmlns:a16="http://schemas.microsoft.com/office/drawing/2014/main" id="{0AF74EA7-2BD3-26C1-E682-35E32AC0D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4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47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17" y="4059080"/>
            <a:ext cx="10875433" cy="1134144"/>
          </a:xfrm>
        </p:spPr>
        <p:txBody>
          <a:bodyPr anchor="b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17" y="3429000"/>
            <a:ext cx="10875433" cy="378048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3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3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8"/>
            <a:ext cx="10875433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18" y="5571272"/>
            <a:ext cx="10875433" cy="496152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B9573AE-0377-40D9-BDA9-DF8523212B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401" y="432001"/>
            <a:ext cx="2284897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47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1509714"/>
            <a:ext cx="10875433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1509714"/>
            <a:ext cx="7192433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8801" y="1509714"/>
            <a:ext cx="3359151" cy="40608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9" y="1509714"/>
            <a:ext cx="5266267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3219" y="1509714"/>
            <a:ext cx="5274733" cy="4060825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3429000"/>
            <a:ext cx="10875433" cy="21422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8801" y="1509713"/>
            <a:ext cx="3359151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337051" y="1509713"/>
            <a:ext cx="3517900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62519" y="1509713"/>
            <a:ext cx="3350683" cy="1692000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613" y="-2383"/>
            <a:ext cx="12195788" cy="5467351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/>
          </a:p>
        </p:txBody>
      </p:sp>
      <p:sp>
        <p:nvSpPr>
          <p:cNvPr id="17" name="Rectangle 16"/>
          <p:cNvSpPr/>
          <p:nvPr userDrawn="1"/>
        </p:nvSpPr>
        <p:spPr>
          <a:xfrm>
            <a:off x="664634" y="5357813"/>
            <a:ext cx="10862733" cy="21858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62518" y="5554801"/>
            <a:ext cx="10875433" cy="4964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9FD0009-DC01-4F33-B276-32C4FF47F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" y="6328800"/>
            <a:ext cx="334755" cy="19926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51292B9-B0DA-4A20-A685-585E68CD46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400" y="6328801"/>
            <a:ext cx="334755" cy="199259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tx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tx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8"/>
            <a:ext cx="10875433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15" y="357188"/>
            <a:ext cx="6114036" cy="80352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84" y="5570625"/>
            <a:ext cx="10875433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5C49D45-999F-4C4C-A226-5F2BA609E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1" y="432000"/>
            <a:ext cx="2284897" cy="63568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518" y="357188"/>
            <a:ext cx="10875433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18" y="1509714"/>
            <a:ext cx="10875433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338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52871A-25F2-4A43-92F2-20178E160DE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" y="6328800"/>
            <a:ext cx="334755" cy="1992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3" r:id="rId5"/>
    <p:sldLayoutId id="2147483664" r:id="rId6"/>
    <p:sldLayoutId id="2147483661" r:id="rId7"/>
    <p:sldLayoutId id="2147483651" r:id="rId8"/>
    <p:sldLayoutId id="2147483660" r:id="rId9"/>
    <p:sldLayoutId id="2147483666" r:id="rId10"/>
    <p:sldLayoutId id="2147483667" r:id="rId11"/>
    <p:sldLayoutId id="2147483668" r:id="rId12"/>
    <p:sldLayoutId id="2147483670" r:id="rId13"/>
    <p:sldLayoutId id="2147483671" r:id="rId14"/>
    <p:sldLayoutId id="2147483672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"/>
        </a:spcBef>
        <a:buClr>
          <a:schemeClr val="tx2"/>
        </a:buClr>
        <a:buFont typeface="Verdana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12000" indent="-252000" algn="l" defTabSz="914400" rtl="0" eaLnBrk="1" latinLnBrk="0" hangingPunct="1">
        <a:spcBef>
          <a:spcPts val="240"/>
        </a:spcBef>
        <a:buClrTx/>
        <a:buFont typeface="Verdana" pitchFamily="34" charset="0"/>
        <a:buChar char="—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52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11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332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548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64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80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9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3444">
          <p15:clr>
            <a:srgbClr val="F26B43"/>
          </p15:clr>
        </p15:guide>
        <p15:guide id="4" pos="419">
          <p15:clr>
            <a:srgbClr val="F26B43"/>
          </p15:clr>
        </p15:guide>
        <p15:guide id="5" pos="7261">
          <p15:clr>
            <a:srgbClr val="F26B43"/>
          </p15:clr>
        </p15:guide>
        <p15:guide id="6" orient="horz" pos="33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4" Type="http://schemas.openxmlformats.org/officeDocument/2006/relationships/customXml" Target="../ink/ink1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hyperlink" Target="mailto:vavrecka@spravazeleznic.cz" TargetMode="Externa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26B3-9C2C-878B-19DE-D37D5F12FF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2518" y="5808498"/>
            <a:ext cx="4595281" cy="37454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Geodézie ve stavebnictví a průmyslu 2025, Brno, 27.3.2025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4F2A42-04A3-BE9A-9DDF-3399288164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518" y="5369544"/>
            <a:ext cx="8097307" cy="37454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Libor Vavrečka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EB1DB-4E7A-B129-70C0-BCAA32B69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518" y="893908"/>
            <a:ext cx="4595282" cy="3879060"/>
          </a:xfrm>
        </p:spPr>
        <p:txBody>
          <a:bodyPr anchor="t"/>
          <a:lstStyle/>
          <a:p>
            <a:r>
              <a:rPr lang="cs-CZ" sz="3200" dirty="0"/>
              <a:t>Digitální technická mapa železnice</a:t>
            </a:r>
            <a:endParaRPr lang="en-CZ" sz="3200" dirty="0"/>
          </a:p>
        </p:txBody>
      </p:sp>
    </p:spTree>
    <p:extLst>
      <p:ext uri="{BB962C8B-B14F-4D97-AF65-F5344CB8AC3E}">
        <p14:creationId xmlns:p14="http://schemas.microsoft.com/office/powerpoint/2010/main" val="176483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90658-B61C-0700-88A6-DEDDB13EC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43BF9-8EB6-9E3E-6695-34053C15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59999"/>
            <a:ext cx="6793200" cy="922149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cs-CZ" sz="2200"/>
              <a:t>DTMŽ - Digitální technické mapa železnice</a:t>
            </a:r>
            <a:br>
              <a:rPr lang="en-GB" sz="2200"/>
            </a:br>
            <a:endParaRPr lang="en-CZ" sz="22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0BFE6-0024-B368-9081-04982BE96F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kern="1200" dirty="0"/>
              <a:t>Digitální technická mapa železnice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75E7EB7-246E-EE3D-F1FB-DD6FC8E6CD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7" r="9614" b="1"/>
          <a:stretch/>
        </p:blipFill>
        <p:spPr>
          <a:xfrm>
            <a:off x="7922959" y="10"/>
            <a:ext cx="4269041" cy="3301190"/>
          </a:xfrm>
          <a:prstGeom prst="rect">
            <a:avLst/>
          </a:prstGeom>
          <a:noFill/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087B7E90-48CA-C12B-3D0D-B06B625BB0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81" r="30754" b="1"/>
          <a:stretch/>
        </p:blipFill>
        <p:spPr>
          <a:xfrm>
            <a:off x="7922959" y="3568390"/>
            <a:ext cx="4269041" cy="3301200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C6CA7F0A-1B4F-2E61-090A-EA853F1230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pPr>
              <a:spcAft>
                <a:spcPts val="600"/>
              </a:spcAft>
            </a:pPr>
            <a:fld id="{D2BBFFE0-7584-47E7-90FA-15F39808A249}" type="slidenum">
              <a:rPr lang="cs-CZ" smtClean="0"/>
              <a:pPr>
                <a:spcAft>
                  <a:spcPts val="600"/>
                </a:spcAft>
              </a:pPr>
              <a:t>10</a:t>
            </a:fld>
            <a:endParaRPr lang="cs-CZ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927F50B5-DD0A-DC68-B4AA-1486289F5F9E}"/>
              </a:ext>
            </a:extLst>
          </p:cNvPr>
          <p:cNvSpPr txBox="1">
            <a:spLocks/>
          </p:cNvSpPr>
          <p:nvPr/>
        </p:nvSpPr>
        <p:spPr>
          <a:xfrm>
            <a:off x="662519" y="1208140"/>
            <a:ext cx="8103489" cy="44417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240"/>
              </a:spcBef>
              <a:buClr>
                <a:schemeClr val="tx1"/>
              </a:buClr>
              <a:buNone/>
            </a:pPr>
            <a:r>
              <a:rPr lang="cs-CZ" b="1" dirty="0"/>
              <a:t>Správa železnic</a:t>
            </a:r>
            <a:endParaRPr lang="en-GB" b="1" dirty="0"/>
          </a:p>
          <a:p>
            <a:pPr lvl="3"/>
            <a:endParaRPr lang="cs-CZ" dirty="0"/>
          </a:p>
          <a:p>
            <a:pPr lvl="3"/>
            <a:r>
              <a:rPr lang="cs-CZ" sz="2000" dirty="0"/>
              <a:t>příprava staveb </a:t>
            </a:r>
            <a:br>
              <a:rPr lang="cs-CZ" sz="2000" dirty="0"/>
            </a:br>
            <a:r>
              <a:rPr lang="cs-CZ" sz="2000" dirty="0"/>
              <a:t>(rekonstrukcí, modernizací, </a:t>
            </a:r>
            <a:r>
              <a:rPr lang="cs-CZ" sz="2000" dirty="0">
                <a:solidFill>
                  <a:schemeClr val="tx2"/>
                </a:solidFill>
              </a:rPr>
              <a:t>opravných prací</a:t>
            </a:r>
            <a:r>
              <a:rPr lang="cs-CZ" sz="2000" dirty="0"/>
              <a:t>),</a:t>
            </a:r>
          </a:p>
          <a:p>
            <a:pPr lvl="3"/>
            <a:endParaRPr lang="cs-CZ" sz="2000" dirty="0"/>
          </a:p>
          <a:p>
            <a:pPr lvl="3"/>
            <a:r>
              <a:rPr lang="cs-CZ" sz="2000" dirty="0"/>
              <a:t>potřeba vyšší přesnosti a podrobnosti, </a:t>
            </a:r>
          </a:p>
          <a:p>
            <a:pPr lvl="3"/>
            <a:endParaRPr lang="cs-CZ" sz="2000" dirty="0"/>
          </a:p>
          <a:p>
            <a:pPr lvl="3"/>
            <a:r>
              <a:rPr lang="cs-CZ" sz="2000" dirty="0"/>
              <a:t>potřeba aktuálnosti </a:t>
            </a:r>
            <a:br>
              <a:rPr lang="cs-CZ" sz="2000" dirty="0"/>
            </a:br>
            <a:r>
              <a:rPr lang="cs-CZ" sz="2000" dirty="0"/>
              <a:t>(DSPS, i podklady pro projekty)</a:t>
            </a:r>
          </a:p>
          <a:p>
            <a:pPr lvl="3"/>
            <a:endParaRPr lang="cs-CZ" sz="2000" dirty="0"/>
          </a:p>
          <a:p>
            <a:pPr lvl="3"/>
            <a:r>
              <a:rPr lang="cs-CZ" sz="2000" dirty="0"/>
              <a:t>podklad pro pasporty </a:t>
            </a:r>
            <a:br>
              <a:rPr lang="cs-CZ" sz="2000" dirty="0"/>
            </a:br>
            <a:r>
              <a:rPr lang="cs-CZ" sz="2000" dirty="0"/>
              <a:t>(více atributových informací)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78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FCA52-8309-5DC5-DC22-F2EE1080B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14A9-E3AB-0743-4E7C-546D44B4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41012"/>
            <a:ext cx="9910232" cy="922149"/>
          </a:xfrm>
        </p:spPr>
        <p:txBody>
          <a:bodyPr/>
          <a:lstStyle/>
          <a:p>
            <a:r>
              <a:rPr lang="cs-CZ" dirty="0"/>
              <a:t>DTM – základní prostorová situace = ZPS a postup aktualizace ZPS</a:t>
            </a:r>
            <a:endParaRPr lang="en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D267A2-9148-3866-9C24-A73A9481E3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39CAE-8790-40F8-AC8F-C37CEA3614B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Digitální technická mapa železnice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87C4709-95ED-A53E-DA9A-EA30E7C73C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5885577"/>
              </p:ext>
            </p:extLst>
          </p:nvPr>
        </p:nvGraphicFramePr>
        <p:xfrm>
          <a:off x="3290522" y="1939436"/>
          <a:ext cx="6022975" cy="4166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Obdélník: se zakulacenými rohy 33">
            <a:extLst>
              <a:ext uri="{FF2B5EF4-FFF2-40B4-BE49-F238E27FC236}">
                <a16:creationId xmlns:a16="http://schemas.microsoft.com/office/drawing/2014/main" id="{734B29C9-B664-46B1-1083-BD317D707909}"/>
              </a:ext>
            </a:extLst>
          </p:cNvPr>
          <p:cNvSpPr/>
          <p:nvPr/>
        </p:nvSpPr>
        <p:spPr>
          <a:xfrm>
            <a:off x="1048616" y="3293307"/>
            <a:ext cx="1620079" cy="477078"/>
          </a:xfrm>
          <a:prstGeom prst="roundRect">
            <a:avLst/>
          </a:prstGeom>
          <a:solidFill>
            <a:srgbClr val="FF52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35" name="Obdélník: se zakulacenými rohy 34">
            <a:extLst>
              <a:ext uri="{FF2B5EF4-FFF2-40B4-BE49-F238E27FC236}">
                <a16:creationId xmlns:a16="http://schemas.microsoft.com/office/drawing/2014/main" id="{5E589BD8-1DAA-9BBD-0E5D-483F0085184B}"/>
              </a:ext>
            </a:extLst>
          </p:cNvPr>
          <p:cNvSpPr/>
          <p:nvPr/>
        </p:nvSpPr>
        <p:spPr>
          <a:xfrm>
            <a:off x="8463618" y="2835761"/>
            <a:ext cx="2647949" cy="477078"/>
          </a:xfrm>
          <a:prstGeom prst="round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CD75783D-9E42-3A6D-65B5-7EE3DFC6567A}"/>
              </a:ext>
            </a:extLst>
          </p:cNvPr>
          <p:cNvSpPr txBox="1"/>
          <p:nvPr/>
        </p:nvSpPr>
        <p:spPr>
          <a:xfrm>
            <a:off x="8566905" y="2981967"/>
            <a:ext cx="2441374" cy="184666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cs-CZ" sz="1200" b="1" dirty="0">
                <a:solidFill>
                  <a:schemeClr val="bg1"/>
                </a:solidFill>
              </a:rPr>
              <a:t>Zajišťuje geodet Zhotovitele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A7B28DE0-D574-775A-AE8A-63583801F972}"/>
              </a:ext>
            </a:extLst>
          </p:cNvPr>
          <p:cNvSpPr txBox="1"/>
          <p:nvPr/>
        </p:nvSpPr>
        <p:spPr>
          <a:xfrm>
            <a:off x="1279169" y="3439513"/>
            <a:ext cx="1158972" cy="184666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cs-CZ" sz="1200" b="1" dirty="0">
                <a:solidFill>
                  <a:schemeClr val="bg1"/>
                </a:solidFill>
              </a:rPr>
              <a:t>Zajišťuje kraj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3945C7-E31D-F41B-B569-F762C83656D9}"/>
              </a:ext>
            </a:extLst>
          </p:cNvPr>
          <p:cNvSpPr txBox="1">
            <a:spLocks/>
          </p:cNvSpPr>
          <p:nvPr/>
        </p:nvSpPr>
        <p:spPr>
          <a:xfrm>
            <a:off x="662518" y="1129554"/>
            <a:ext cx="4547657" cy="12897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cs-CZ" dirty="0"/>
              <a:t>Předávání dat – jednotný výměnný formát (</a:t>
            </a:r>
            <a:r>
              <a:rPr lang="cs-CZ" dirty="0">
                <a:solidFill>
                  <a:schemeClr val="tx2"/>
                </a:solidFill>
              </a:rPr>
              <a:t>ŽXML</a:t>
            </a:r>
            <a:r>
              <a:rPr lang="cs-CZ" dirty="0"/>
              <a:t>)</a:t>
            </a:r>
          </a:p>
          <a:p>
            <a:pPr lvl="3"/>
            <a:r>
              <a:rPr lang="cs-CZ" dirty="0"/>
              <a:t>aktualizace stávající situace pomocí </a:t>
            </a:r>
            <a:br>
              <a:rPr lang="cs-CZ" dirty="0"/>
            </a:br>
            <a:r>
              <a:rPr lang="cs-CZ" dirty="0"/>
              <a:t>změnových vět (GAD) – kolaudace podle </a:t>
            </a:r>
            <a:r>
              <a:rPr lang="cs-CZ" b="1" dirty="0"/>
              <a:t>§ 232, odst. 2, písm. g </a:t>
            </a:r>
            <a:r>
              <a:rPr lang="cs-CZ" dirty="0"/>
              <a:t>zákona č. 283/2021 Sb. </a:t>
            </a:r>
          </a:p>
          <a:p>
            <a:pPr lvl="3"/>
            <a:endParaRPr lang="cs-CZ" dirty="0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AD484BF5-FD6B-7B33-4160-9BC1F3043ADA}"/>
              </a:ext>
            </a:extLst>
          </p:cNvPr>
          <p:cNvSpPr/>
          <p:nvPr/>
        </p:nvSpPr>
        <p:spPr>
          <a:xfrm>
            <a:off x="8463617" y="5093186"/>
            <a:ext cx="2647949" cy="477078"/>
          </a:xfrm>
          <a:prstGeom prst="round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3C6CF7C-34DB-484D-4E94-D11A6F9645AA}"/>
              </a:ext>
            </a:extLst>
          </p:cNvPr>
          <p:cNvSpPr txBox="1"/>
          <p:nvPr/>
        </p:nvSpPr>
        <p:spPr>
          <a:xfrm>
            <a:off x="8670192" y="5239392"/>
            <a:ext cx="1678345" cy="184666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cs-CZ" sz="1200" b="1" dirty="0">
                <a:solidFill>
                  <a:schemeClr val="bg1"/>
                </a:solidFill>
              </a:rPr>
              <a:t>Zajišťuje geodet SŽ</a:t>
            </a:r>
          </a:p>
        </p:txBody>
      </p:sp>
    </p:spTree>
    <p:extLst>
      <p:ext uri="{BB962C8B-B14F-4D97-AF65-F5344CB8AC3E}">
        <p14:creationId xmlns:p14="http://schemas.microsoft.com/office/powerpoint/2010/main" val="147598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25513-8968-3735-95A2-B7407E9F5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0ACD4-AF3B-F498-F5BF-1FA254528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59999"/>
            <a:ext cx="8725309" cy="922149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cs-CZ" sz="2200" dirty="0"/>
              <a:t>Srovnání datových modelů DTMŽ (ŽXML) vs. DTM (JVF)</a:t>
            </a:r>
            <a:br>
              <a:rPr lang="en-GB" sz="2200" dirty="0"/>
            </a:br>
            <a:endParaRPr lang="en-CZ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237B4F-7DDF-E992-C775-F05B8FF141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kern="1200">
                <a:latin typeface="+mn-lt"/>
                <a:ea typeface="+mn-ea"/>
                <a:cs typeface="+mn-cs"/>
              </a:rPr>
              <a:t>Digitální technická mapa železnice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94DB7BF4-A77E-7375-FDDA-69525BF49B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pPr>
              <a:spcAft>
                <a:spcPts val="600"/>
              </a:spcAft>
            </a:pPr>
            <a:fld id="{D2BBFFE0-7584-47E7-90FA-15F39808A249}" type="slidenum">
              <a:rPr lang="cs-CZ" smtClean="0"/>
              <a:pPr>
                <a:spcAft>
                  <a:spcPts val="600"/>
                </a:spcAft>
              </a:pPr>
              <a:t>12</a:t>
            </a:fld>
            <a:endParaRPr lang="cs-CZ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4116A649-626C-414F-051D-297B123FFB2A}"/>
              </a:ext>
            </a:extLst>
          </p:cNvPr>
          <p:cNvGrpSpPr/>
          <p:nvPr/>
        </p:nvGrpSpPr>
        <p:grpSpPr>
          <a:xfrm>
            <a:off x="8052501" y="809718"/>
            <a:ext cx="3486549" cy="2290315"/>
            <a:chOff x="5609690" y="1783404"/>
            <a:chExt cx="3534310" cy="1921267"/>
          </a:xfrm>
        </p:grpSpPr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B18510EB-5348-F07B-FABB-E23C2B1A37BA}"/>
                </a:ext>
              </a:extLst>
            </p:cNvPr>
            <p:cNvSpPr/>
            <p:nvPr/>
          </p:nvSpPr>
          <p:spPr>
            <a:xfrm>
              <a:off x="5609690" y="1783404"/>
              <a:ext cx="3534310" cy="192126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cs-CZ" sz="1500" dirty="0">
                <a:solidFill>
                  <a:schemeClr val="tx1"/>
                </a:solidFill>
              </a:endParaRP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ABFCCDBE-D8B3-3056-1F83-99E465A3C46C}"/>
                </a:ext>
              </a:extLst>
            </p:cNvPr>
            <p:cNvSpPr txBox="1"/>
            <p:nvPr/>
          </p:nvSpPr>
          <p:spPr>
            <a:xfrm>
              <a:off x="7796050" y="2267284"/>
              <a:ext cx="839521" cy="25818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2000" b="1" dirty="0"/>
                <a:t>DTMŽ</a:t>
              </a:r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E9FA213C-B081-718B-5AA8-D1BADB98809D}"/>
                </a:ext>
              </a:extLst>
            </p:cNvPr>
            <p:cNvSpPr/>
            <p:nvPr/>
          </p:nvSpPr>
          <p:spPr>
            <a:xfrm>
              <a:off x="5943295" y="2589875"/>
              <a:ext cx="1499171" cy="82895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cs-CZ" sz="1500">
                <a:solidFill>
                  <a:schemeClr val="tx1"/>
                </a:solidFill>
              </a:endParaRP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897A9AAD-2A54-58B8-A756-04BAE3105574}"/>
                </a:ext>
              </a:extLst>
            </p:cNvPr>
            <p:cNvSpPr txBox="1"/>
            <p:nvPr/>
          </p:nvSpPr>
          <p:spPr>
            <a:xfrm>
              <a:off x="6422451" y="2647219"/>
              <a:ext cx="540858" cy="19363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1500" b="1" dirty="0"/>
                <a:t>DTM</a:t>
              </a:r>
            </a:p>
          </p:txBody>
        </p:sp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41EE555-D5C0-497B-015B-F9503CFF50C9}"/>
              </a:ext>
            </a:extLst>
          </p:cNvPr>
          <p:cNvSpPr txBox="1"/>
          <p:nvPr/>
        </p:nvSpPr>
        <p:spPr>
          <a:xfrm>
            <a:off x="10141889" y="1747127"/>
            <a:ext cx="963030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200" dirty="0"/>
              <a:t>380 objektů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19863D0-01F3-79EE-4C22-24D6708EE76D}"/>
              </a:ext>
            </a:extLst>
          </p:cNvPr>
          <p:cNvSpPr txBox="1"/>
          <p:nvPr/>
        </p:nvSpPr>
        <p:spPr>
          <a:xfrm>
            <a:off x="10044622" y="1943388"/>
            <a:ext cx="1153846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200" dirty="0"/>
              <a:t>11730 atributů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8D140C9-6576-900A-F6F4-E1FB20D5E816}"/>
              </a:ext>
            </a:extLst>
          </p:cNvPr>
          <p:cNvSpPr txBox="1"/>
          <p:nvPr/>
        </p:nvSpPr>
        <p:spPr>
          <a:xfrm>
            <a:off x="8639538" y="2128054"/>
            <a:ext cx="963030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200" dirty="0"/>
              <a:t>250 objektů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37E8AC7-FCC7-15FA-016C-EF6DBF6ABC57}"/>
              </a:ext>
            </a:extLst>
          </p:cNvPr>
          <p:cNvSpPr txBox="1"/>
          <p:nvPr/>
        </p:nvSpPr>
        <p:spPr>
          <a:xfrm>
            <a:off x="8585058" y="2333016"/>
            <a:ext cx="1071989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200" dirty="0"/>
              <a:t>7300 atributů</a:t>
            </a:r>
          </a:p>
        </p:txBody>
      </p:sp>
      <p:graphicFrame>
        <p:nvGraphicFramePr>
          <p:cNvPr id="19" name="Tabulka 18">
            <a:extLst>
              <a:ext uri="{FF2B5EF4-FFF2-40B4-BE49-F238E27FC236}">
                <a16:creationId xmlns:a16="http://schemas.microsoft.com/office/drawing/2014/main" id="{6AB42B99-3603-983A-DD89-70342EE5E623}"/>
              </a:ext>
            </a:extLst>
          </p:cNvPr>
          <p:cNvGraphicFramePr>
            <a:graphicFrameLocks noGrp="1"/>
          </p:cNvGraphicFramePr>
          <p:nvPr/>
        </p:nvGraphicFramePr>
        <p:xfrm>
          <a:off x="7455189" y="3248241"/>
          <a:ext cx="4409214" cy="2817412"/>
        </p:xfrm>
        <a:graphic>
          <a:graphicData uri="http://schemas.openxmlformats.org/drawingml/2006/table">
            <a:tbl>
              <a:tblPr firstRow="1" bandRow="1">
                <a:tableStyleId>{182C228D-DB82-498E-97C7-A9C4409E5F8C}</a:tableStyleId>
              </a:tblPr>
              <a:tblGrid>
                <a:gridCol w="1469738">
                  <a:extLst>
                    <a:ext uri="{9D8B030D-6E8A-4147-A177-3AD203B41FA5}">
                      <a16:colId xmlns:a16="http://schemas.microsoft.com/office/drawing/2014/main" val="4267179894"/>
                    </a:ext>
                  </a:extLst>
                </a:gridCol>
                <a:gridCol w="1469738">
                  <a:extLst>
                    <a:ext uri="{9D8B030D-6E8A-4147-A177-3AD203B41FA5}">
                      <a16:colId xmlns:a16="http://schemas.microsoft.com/office/drawing/2014/main" val="356150452"/>
                    </a:ext>
                  </a:extLst>
                </a:gridCol>
                <a:gridCol w="1469738">
                  <a:extLst>
                    <a:ext uri="{9D8B030D-6E8A-4147-A177-3AD203B41FA5}">
                      <a16:colId xmlns:a16="http://schemas.microsoft.com/office/drawing/2014/main" val="1098177888"/>
                    </a:ext>
                  </a:extLst>
                </a:gridCol>
              </a:tblGrid>
              <a:tr h="631466">
                <a:tc>
                  <a:txBody>
                    <a:bodyPr/>
                    <a:lstStyle/>
                    <a:p>
                      <a:r>
                        <a:rPr lang="cs-CZ" dirty="0"/>
                        <a:t>Objekt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JVF (atributy/hodnoty)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SŽ (atributy/hodnoty)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131863"/>
                  </a:ext>
                </a:extLst>
              </a:tr>
              <a:tr h="631466">
                <a:tc>
                  <a:txBody>
                    <a:bodyPr/>
                    <a:lstStyle/>
                    <a:p>
                      <a:r>
                        <a:rPr lang="cs-CZ" dirty="0"/>
                        <a:t>Osa koleje železniční tratě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9/14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287494"/>
                  </a:ext>
                </a:extLst>
              </a:tr>
              <a:tr h="631466">
                <a:tc>
                  <a:txBody>
                    <a:bodyPr/>
                    <a:lstStyle/>
                    <a:p>
                      <a:r>
                        <a:rPr lang="cs-CZ" dirty="0"/>
                        <a:t>Budova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9/36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178534"/>
                  </a:ext>
                </a:extLst>
              </a:tr>
              <a:tr h="631466">
                <a:tc>
                  <a:txBody>
                    <a:bodyPr/>
                    <a:lstStyle/>
                    <a:p>
                      <a:r>
                        <a:rPr lang="cs-CZ" dirty="0"/>
                        <a:t>Návěstidlo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11/89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159953"/>
                  </a:ext>
                </a:extLst>
              </a:tr>
            </a:tbl>
          </a:graphicData>
        </a:graphic>
      </p:graphicFrame>
      <p:pic>
        <p:nvPicPr>
          <p:cNvPr id="20" name="Obrázek 19" descr="Obsah obrázku venku, obloha, tráva, rostlina&#10;&#10;Popis se vygeneroval automaticky.">
            <a:extLst>
              <a:ext uri="{FF2B5EF4-FFF2-40B4-BE49-F238E27FC236}">
                <a16:creationId xmlns:a16="http://schemas.microsoft.com/office/drawing/2014/main" id="{6013F33C-CC70-123C-37FC-AA9912927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18" y="846824"/>
            <a:ext cx="3292963" cy="1392120"/>
          </a:xfrm>
          <a:prstGeom prst="rect">
            <a:avLst/>
          </a:prstGeom>
        </p:spPr>
      </p:pic>
      <p:pic>
        <p:nvPicPr>
          <p:cNvPr id="21" name="Obrázek 20" descr="Obsah obrázku trať, tráva, venku, železnice&#10;&#10;Popis se vygeneroval automaticky.">
            <a:extLst>
              <a:ext uri="{FF2B5EF4-FFF2-40B4-BE49-F238E27FC236}">
                <a16:creationId xmlns:a16="http://schemas.microsoft.com/office/drawing/2014/main" id="{9D3F5DFB-ABBA-DA20-D1F7-EA816434A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500" y="1083579"/>
            <a:ext cx="3368871" cy="942482"/>
          </a:xfrm>
          <a:prstGeom prst="rect">
            <a:avLst/>
          </a:prstGeom>
        </p:spPr>
      </p:pic>
      <p:pic>
        <p:nvPicPr>
          <p:cNvPr id="22" name="Obrázek 21" descr="Obsah obrázku řada/pruh, design, umění&#10;&#10;Popis se vygeneroval automaticky.">
            <a:extLst>
              <a:ext uri="{FF2B5EF4-FFF2-40B4-BE49-F238E27FC236}">
                <a16:creationId xmlns:a16="http://schemas.microsoft.com/office/drawing/2014/main" id="{A9225DAA-6945-EB9D-129D-7D80143B5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50" y="2278110"/>
            <a:ext cx="3292963" cy="1437772"/>
          </a:xfrm>
          <a:prstGeom prst="rect">
            <a:avLst/>
          </a:prstGeom>
        </p:spPr>
      </p:pic>
      <p:pic>
        <p:nvPicPr>
          <p:cNvPr id="23" name="Obrázek 22" descr="Obsah obrázku řada/pruh, světlo, umění&#10;&#10;Popis se vygeneroval automaticky.">
            <a:extLst>
              <a:ext uri="{FF2B5EF4-FFF2-40B4-BE49-F238E27FC236}">
                <a16:creationId xmlns:a16="http://schemas.microsoft.com/office/drawing/2014/main" id="{2B7C1D1C-0199-F0C3-2DEE-3F8731A86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500" y="2451318"/>
            <a:ext cx="2880666" cy="975772"/>
          </a:xfrm>
          <a:prstGeom prst="rect">
            <a:avLst/>
          </a:prstGeom>
        </p:spPr>
      </p:pic>
      <p:pic>
        <p:nvPicPr>
          <p:cNvPr id="24" name="Obrázek 23" descr="Obsah obrázku řada/pruh, Grafika, umění&#10;&#10;Popis se vygeneroval automaticky.">
            <a:extLst>
              <a:ext uri="{FF2B5EF4-FFF2-40B4-BE49-F238E27FC236}">
                <a16:creationId xmlns:a16="http://schemas.microsoft.com/office/drawing/2014/main" id="{84CBD493-C7F7-9F7D-C41C-D97814F83A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50" y="3774433"/>
            <a:ext cx="3292962" cy="1468860"/>
          </a:xfrm>
          <a:prstGeom prst="rect">
            <a:avLst/>
          </a:prstGeom>
        </p:spPr>
      </p:pic>
      <p:pic>
        <p:nvPicPr>
          <p:cNvPr id="25" name="Obrázek 24" descr="Obsah obrázku řada/pruh&#10;&#10;Popis se vygeneroval automaticky.">
            <a:extLst>
              <a:ext uri="{FF2B5EF4-FFF2-40B4-BE49-F238E27FC236}">
                <a16:creationId xmlns:a16="http://schemas.microsoft.com/office/drawing/2014/main" id="{32C23134-D1C5-9430-99E0-15213AE8E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9500" y="3979283"/>
            <a:ext cx="2880666" cy="9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3B4288A-74BD-4EFB-A124-4094C49BD94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3569EC2-2F65-2C3A-E59B-62F4C78F6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34" y="86768"/>
            <a:ext cx="5302839" cy="31903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3D69CC1-9DF9-7A53-C296-CF9D7BEA6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34" y="3342232"/>
            <a:ext cx="5321577" cy="31903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9C93DD2-3E5E-67EB-EC13-29B53029E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927" y="86768"/>
            <a:ext cx="5302839" cy="318629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878868C-0A07-9A06-4BBD-E191C49E3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8927" y="3363168"/>
            <a:ext cx="5302839" cy="31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72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3B4288A-74BD-4EFB-A124-4094C49BD94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14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E6D7AF-99DF-AC56-CA07-526A6D336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5" y="100930"/>
            <a:ext cx="5540556" cy="33280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B63471-7881-FF8A-0073-735775113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5" y="3481079"/>
            <a:ext cx="5540556" cy="333019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004D736-21C1-BD3B-8C3B-A866AE56C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801" y="3482054"/>
            <a:ext cx="5613783" cy="327501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B8EBAEB-6D01-8750-AB31-2832999C70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800" y="100930"/>
            <a:ext cx="5613784" cy="32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54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4DCB-3164-890A-10FC-469EE885B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DTMŽ – datový model ŽXML</a:t>
            </a:r>
            <a:br>
              <a:rPr lang="en-GB" dirty="0"/>
            </a:br>
            <a:endParaRPr lang="en-C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12D72-A35E-9FB3-0CDD-FE2DC86265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kern="1200" dirty="0"/>
              <a:t>Digitální technická mapa železnice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F5F85C-57D6-B101-BDAF-3329CB833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Tady by se mi líbil nějaký obrázek z mozku, resp. </a:t>
            </a:r>
            <a:r>
              <a:rPr lang="cs-CZ" dirty="0" err="1"/>
              <a:t>fotokatalogu</a:t>
            </a:r>
            <a:r>
              <a:rPr lang="cs-CZ" dirty="0"/>
              <a:t> (nějaký objekt pěkný vybrat)</a:t>
            </a:r>
            <a:endParaRPr lang="en-GB" dirty="0"/>
          </a:p>
          <a:p>
            <a:pPr lvl="2"/>
            <a:r>
              <a:rPr lang="en-GB" dirty="0" err="1"/>
              <a:t>První</a:t>
            </a:r>
            <a:r>
              <a:rPr lang="en-GB" dirty="0"/>
              <a:t> bod </a:t>
            </a:r>
            <a:r>
              <a:rPr lang="en-GB" dirty="0" err="1"/>
              <a:t>obsahu</a:t>
            </a:r>
            <a:endParaRPr lang="en-GB" dirty="0"/>
          </a:p>
          <a:p>
            <a:pPr lvl="2"/>
            <a:r>
              <a:rPr lang="en-GB" dirty="0" err="1"/>
              <a:t>Druhý</a:t>
            </a:r>
            <a:r>
              <a:rPr lang="en-GB" dirty="0"/>
              <a:t> bod </a:t>
            </a:r>
            <a:r>
              <a:rPr lang="en-GB" dirty="0" err="1"/>
              <a:t>obsahu</a:t>
            </a:r>
            <a:endParaRPr lang="en-GB" dirty="0"/>
          </a:p>
          <a:p>
            <a:pPr lvl="2"/>
            <a:r>
              <a:rPr lang="en-GB" dirty="0" err="1"/>
              <a:t>Třetí</a:t>
            </a:r>
            <a:r>
              <a:rPr lang="en-GB" dirty="0"/>
              <a:t> bod </a:t>
            </a:r>
            <a:r>
              <a:rPr lang="en-GB" dirty="0" err="1"/>
              <a:t>obsahu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Z" dirty="0"/>
          </a:p>
        </p:txBody>
      </p:sp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306889F4-27B0-C247-8714-CC0D7925932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2959" y="0"/>
            <a:ext cx="4269041" cy="6857999"/>
          </a:xfrm>
        </p:spPr>
      </p:pic>
      <p:sp>
        <p:nvSpPr>
          <p:cNvPr id="4" name="Zástupný text 11">
            <a:extLst>
              <a:ext uri="{FF2B5EF4-FFF2-40B4-BE49-F238E27FC236}">
                <a16:creationId xmlns:a16="http://schemas.microsoft.com/office/drawing/2014/main" id="{A219C040-9E43-2B46-C554-1D4710385C6F}"/>
              </a:ext>
            </a:extLst>
          </p:cNvPr>
          <p:cNvSpPr txBox="1">
            <a:spLocks/>
          </p:cNvSpPr>
          <p:nvPr/>
        </p:nvSpPr>
        <p:spPr>
          <a:xfrm>
            <a:off x="7455188" y="1594337"/>
            <a:ext cx="2880000" cy="44827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252000" tIns="251999" rIns="252000" bIns="540000" rtlCol="0" anchor="b" anchorCtr="0">
            <a:sp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>
                <a:solidFill>
                  <a:schemeClr val="tx1"/>
                </a:solidFill>
              </a:rPr>
              <a:t>DTMŽ</a:t>
            </a:r>
            <a:endParaRPr lang="cs-CZ" sz="1600" b="0" dirty="0"/>
          </a:p>
          <a:p>
            <a:pPr marL="0" indent="0">
              <a:buNone/>
            </a:pPr>
            <a:endParaRPr lang="cs-CZ" sz="1100" b="0" dirty="0"/>
          </a:p>
          <a:p>
            <a:pPr marL="0" indent="0">
              <a:buNone/>
            </a:pPr>
            <a:br>
              <a:rPr lang="cs-CZ" sz="1200" dirty="0"/>
            </a:br>
            <a:r>
              <a:rPr lang="cs-CZ" sz="3200" dirty="0"/>
              <a:t>380 objektů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11 730 atributů</a:t>
            </a:r>
          </a:p>
          <a:p>
            <a:pPr marL="0" indent="0">
              <a:buNone/>
            </a:pPr>
            <a:endParaRPr lang="cs-CZ" sz="32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4D87CC4-ABA2-035A-6016-A859A6B67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79" y="796189"/>
            <a:ext cx="2879999" cy="5994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0696F43-B094-9C19-C4CE-35BE7E5B3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733" y="1013223"/>
            <a:ext cx="3119765" cy="5645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EBC3A67-BCCB-F914-47A4-1CC5B394B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211" y="796189"/>
            <a:ext cx="2879999" cy="6003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82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60E72-730E-7709-9F10-30F416E0E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Přenosová věž v noci">
            <a:extLst>
              <a:ext uri="{FF2B5EF4-FFF2-40B4-BE49-F238E27FC236}">
                <a16:creationId xmlns:a16="http://schemas.microsoft.com/office/drawing/2014/main" id="{16A46428-8BB2-F3F6-53F0-E89CC4E5A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9" t="23638" r="42407"/>
          <a:stretch/>
        </p:blipFill>
        <p:spPr>
          <a:xfrm>
            <a:off x="7922959" y="0"/>
            <a:ext cx="426904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6C6191-BD32-D173-1A62-3F92A8BE4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DTMŽ – aktuální stav datových prací</a:t>
            </a:r>
            <a:br>
              <a:rPr lang="en-GB" dirty="0"/>
            </a:br>
            <a:endParaRPr lang="en-C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C4BB2-24BA-08A7-6133-54EFA95EC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kern="1200" dirty="0"/>
              <a:t>Digitální technická mapa železnice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4B14C8-0F72-C68F-8753-C9A255451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982441"/>
            <a:ext cx="6807419" cy="4987541"/>
          </a:xfrm>
        </p:spPr>
        <p:txBody>
          <a:bodyPr/>
          <a:lstStyle/>
          <a:p>
            <a:r>
              <a:rPr lang="cs-CZ" dirty="0"/>
              <a:t>Základní prostorová situace (ZPS)</a:t>
            </a:r>
            <a:endParaRPr lang="en-GB" dirty="0"/>
          </a:p>
          <a:p>
            <a:pPr lvl="2"/>
            <a:r>
              <a:rPr lang="cs-CZ" dirty="0"/>
              <a:t>v celé síti SŽ máme mapové podklady v </a:t>
            </a:r>
            <a:r>
              <a:rPr lang="cs-CZ" dirty="0" err="1"/>
              <a:t>dgn</a:t>
            </a:r>
            <a:endParaRPr lang="cs-CZ" dirty="0"/>
          </a:p>
          <a:p>
            <a:pPr lvl="2"/>
            <a:r>
              <a:rPr lang="cs-CZ" dirty="0"/>
              <a:t>reambulace stávajících podkladů podle priorit - </a:t>
            </a:r>
            <a:r>
              <a:rPr lang="cs-CZ" dirty="0">
                <a:solidFill>
                  <a:srgbClr val="FF0000"/>
                </a:solidFill>
              </a:rPr>
              <a:t>ŽXML</a:t>
            </a:r>
          </a:p>
          <a:p>
            <a:pPr lvl="2"/>
            <a:endParaRPr lang="cs-CZ" dirty="0"/>
          </a:p>
          <a:p>
            <a:r>
              <a:rPr lang="cs-CZ" dirty="0"/>
              <a:t>Technická infrastruktura</a:t>
            </a:r>
            <a:endParaRPr lang="en-GB" dirty="0"/>
          </a:p>
          <a:p>
            <a:pPr lvl="2"/>
            <a:r>
              <a:rPr lang="cs-CZ" dirty="0"/>
              <a:t>dokončena digitalizace analogových a původních digitálních podkladů (</a:t>
            </a:r>
            <a:r>
              <a:rPr lang="cs-CZ" dirty="0" err="1"/>
              <a:t>dgn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odevzdáváno v ŽXML, kontrola v ISTEM – nově v </a:t>
            </a:r>
            <a:r>
              <a:rPr lang="cs-CZ" dirty="0">
                <a:solidFill>
                  <a:srgbClr val="FF0000"/>
                </a:solidFill>
              </a:rPr>
              <a:t>Panorama</a:t>
            </a:r>
          </a:p>
          <a:p>
            <a:endParaRPr lang="en-GB" dirty="0"/>
          </a:p>
          <a:p>
            <a:endParaRPr lang="en-GB" dirty="0">
              <a:solidFill>
                <a:srgbClr val="002B59"/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Z" dirty="0"/>
          </a:p>
        </p:txBody>
      </p:sp>
      <p:sp>
        <p:nvSpPr>
          <p:cNvPr id="10" name="Zástupný text 11">
            <a:extLst>
              <a:ext uri="{FF2B5EF4-FFF2-40B4-BE49-F238E27FC236}">
                <a16:creationId xmlns:a16="http://schemas.microsoft.com/office/drawing/2014/main" id="{7BDF6B71-184C-597D-28CF-6901CB8927B0}"/>
              </a:ext>
            </a:extLst>
          </p:cNvPr>
          <p:cNvSpPr txBox="1">
            <a:spLocks/>
          </p:cNvSpPr>
          <p:nvPr/>
        </p:nvSpPr>
        <p:spPr>
          <a:xfrm>
            <a:off x="7305675" y="1066264"/>
            <a:ext cx="3029513" cy="5006013"/>
          </a:xfrm>
          <a:prstGeom prst="rect">
            <a:avLst/>
          </a:prstGeom>
          <a:solidFill>
            <a:srgbClr val="2AA39A"/>
          </a:solidFill>
          <a:ln>
            <a:noFill/>
          </a:ln>
        </p:spPr>
        <p:txBody>
          <a:bodyPr vert="horz" wrap="square" lIns="252000" tIns="251999" rIns="252000" bIns="540000" rtlCol="0" anchor="b" anchorCtr="0">
            <a:sp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>
                <a:solidFill>
                  <a:schemeClr val="tx1"/>
                </a:solidFill>
              </a:rPr>
              <a:t>Objemy plnění</a:t>
            </a:r>
            <a:endParaRPr lang="cs-CZ" sz="1600" b="0" dirty="0"/>
          </a:p>
          <a:p>
            <a:pPr marL="0" indent="0">
              <a:buNone/>
            </a:pPr>
            <a:endParaRPr lang="cs-CZ" sz="1100" b="0" dirty="0"/>
          </a:p>
          <a:p>
            <a:pPr marL="0" indent="0">
              <a:buNone/>
            </a:pPr>
            <a:r>
              <a:rPr lang="cs-CZ" sz="1200" dirty="0"/>
              <a:t>zmapováno ZPS</a:t>
            </a:r>
            <a:br>
              <a:rPr lang="cs-CZ" sz="2800" dirty="0"/>
            </a:br>
            <a:r>
              <a:rPr lang="cs-CZ" sz="3200" dirty="0"/>
              <a:t>1 972 km</a:t>
            </a:r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sz="1200" dirty="0"/>
              <a:t>zaměřeno TI</a:t>
            </a:r>
          </a:p>
          <a:p>
            <a:pPr marL="0" indent="0">
              <a:buNone/>
            </a:pPr>
            <a:r>
              <a:rPr lang="cs-CZ" sz="3200" dirty="0"/>
              <a:t>3 951 km</a:t>
            </a:r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sz="1200" dirty="0"/>
              <a:t>Letecké snímkování</a:t>
            </a:r>
          </a:p>
          <a:p>
            <a:pPr marL="0" indent="0">
              <a:buNone/>
            </a:pPr>
            <a:r>
              <a:rPr lang="cs-CZ" sz="3200" dirty="0"/>
              <a:t>2 608 km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1200" dirty="0">
                <a:solidFill>
                  <a:schemeClr val="tx2"/>
                </a:solidFill>
              </a:rPr>
              <a:t>zdigitalizováno TI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tx2"/>
                </a:solidFill>
              </a:rPr>
              <a:t>27 126 km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076995D1-E6A7-D19E-CCC7-32431781F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680" y="3752150"/>
            <a:ext cx="4122960" cy="180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2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9EA65-9DBE-D22E-33DF-F445F6D2A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023E7F8-65DD-C937-456B-628E98302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171"/>
            <a:ext cx="12192000" cy="6653658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34BF9BF-D540-CB08-5C71-2129DD7D73F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2775CB1-CFC7-9558-7BBC-47E5B61BF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171"/>
            <a:ext cx="12192000" cy="66606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8621E96-9BDD-AE97-65EC-425AC1C9C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171"/>
            <a:ext cx="12192000" cy="667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4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BF362-A52A-9FCB-2FE0-76033516A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9CC37-5ABB-8DCC-6061-BA86519BE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DTMŽ – aktuální stav SW prací</a:t>
            </a:r>
            <a:br>
              <a:rPr lang="en-GB" dirty="0"/>
            </a:br>
            <a:endParaRPr lang="en-C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D7DBB8-D089-078C-F1C4-3952A003E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kern="1200" dirty="0"/>
              <a:t>Digitální technická mapa železnice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3BDD8C-F35E-4426-590B-9E307A623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982441"/>
            <a:ext cx="6968657" cy="4987541"/>
          </a:xfrm>
        </p:spPr>
        <p:txBody>
          <a:bodyPr/>
          <a:lstStyle/>
          <a:p>
            <a:r>
              <a:rPr lang="cs-CZ" dirty="0"/>
              <a:t>Interní </a:t>
            </a:r>
            <a:r>
              <a:rPr lang="cs-CZ" dirty="0" err="1"/>
              <a:t>geoportál</a:t>
            </a:r>
            <a:endParaRPr lang="cs-CZ" dirty="0"/>
          </a:p>
          <a:p>
            <a:pPr lvl="2"/>
            <a:r>
              <a:rPr lang="cs-CZ" dirty="0"/>
              <a:t>doposud využíváno v omezeném režimu (dodávka 1. etapy)</a:t>
            </a:r>
          </a:p>
          <a:p>
            <a:pPr lvl="2"/>
            <a:r>
              <a:rPr lang="cs-CZ" dirty="0"/>
              <a:t>provizorní </a:t>
            </a:r>
            <a:r>
              <a:rPr lang="cs-CZ" dirty="0" err="1"/>
              <a:t>polomanuální</a:t>
            </a:r>
            <a:r>
              <a:rPr lang="cs-CZ" dirty="0"/>
              <a:t> příjem a výdej dat</a:t>
            </a:r>
          </a:p>
          <a:p>
            <a:pPr lvl="2"/>
            <a:endParaRPr lang="cs-CZ" dirty="0"/>
          </a:p>
          <a:p>
            <a:pPr lvl="2"/>
            <a:r>
              <a:rPr lang="cs-CZ" dirty="0"/>
              <a:t>zahájeno uživatelské testování 5.3.2025 (dodávka 2. etapy)</a:t>
            </a:r>
          </a:p>
          <a:p>
            <a:pPr lvl="2"/>
            <a:r>
              <a:rPr lang="cs-CZ"/>
              <a:t>příjem </a:t>
            </a:r>
            <a:r>
              <a:rPr lang="cs-CZ" dirty="0"/>
              <a:t>a </a:t>
            </a:r>
            <a:r>
              <a:rPr lang="cs-CZ"/>
              <a:t>výdej dat</a:t>
            </a:r>
          </a:p>
          <a:p>
            <a:pPr marL="612000" lvl="2" indent="0">
              <a:buNone/>
            </a:pPr>
            <a:endParaRPr lang="cs-CZ" dirty="0"/>
          </a:p>
          <a:p>
            <a:pPr marL="612000" lvl="2" indent="0">
              <a:buNone/>
            </a:pPr>
            <a:endParaRPr lang="cs-CZ" dirty="0"/>
          </a:p>
          <a:p>
            <a:endParaRPr lang="cs-CZ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endParaRPr lang="en-GB" dirty="0"/>
          </a:p>
          <a:p>
            <a:endParaRPr lang="en-GB" dirty="0">
              <a:solidFill>
                <a:srgbClr val="002B59"/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7E26B3D-640A-075E-5AAA-AEDE8F57C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057" y="0"/>
            <a:ext cx="4546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9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50156-A0B2-F608-324B-959B1BCC7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F71F855-2286-23D0-60ED-C0C4FF5CB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699183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3497CF-6732-2B73-F0B2-200135A348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B30C80B-BB3C-C3C1-872D-793ACC76B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8620"/>
            <a:ext cx="12192000" cy="62407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F243E1C-4A7F-720E-2A08-51DCC170D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026422"/>
            <a:ext cx="9712960" cy="522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1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8814C-367D-E4BF-A603-D61A9169C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870B3-BF54-4915-5AB1-FFE260FC1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DMVS – digitální mapa veřejné správy</a:t>
            </a:r>
            <a:br>
              <a:rPr lang="en-GB" dirty="0"/>
            </a:br>
            <a:endParaRPr lang="en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C66B12-22D9-DDFE-9F45-B9D10996155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FD7C89-AFBB-C871-A73B-5EC379BAEA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Digitální technická mapa železnice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4A3A865-A4B0-925C-E011-893A2BA875D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7126" y="807540"/>
            <a:ext cx="6213411" cy="4447346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6AAA86-5FBB-B3DE-1408-90AD79AF21F9}"/>
              </a:ext>
            </a:extLst>
          </p:cNvPr>
          <p:cNvSpPr txBox="1">
            <a:spLocks/>
          </p:cNvSpPr>
          <p:nvPr/>
        </p:nvSpPr>
        <p:spPr>
          <a:xfrm>
            <a:off x="662518" y="886968"/>
            <a:ext cx="8103489" cy="46843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cs-CZ" dirty="0">
              <a:hlinkClick r:id="" action="ppaction://noaction"/>
            </a:endParaRPr>
          </a:p>
          <a:p>
            <a:pPr lvl="2"/>
            <a:r>
              <a:rPr lang="cs-CZ" dirty="0">
                <a:hlinkClick r:id="" action="ppaction://noaction"/>
              </a:rPr>
              <a:t>ČÚZK - Portál DMVS (gov.cz)</a:t>
            </a:r>
            <a:endParaRPr lang="cs-CZ" dirty="0"/>
          </a:p>
          <a:p>
            <a:pPr lvl="2"/>
            <a:endParaRPr lang="en-GB" dirty="0"/>
          </a:p>
          <a:p>
            <a:pPr lvl="2"/>
            <a:r>
              <a:rPr lang="cs-CZ" dirty="0"/>
              <a:t>centrální systém zastřešující krajské </a:t>
            </a:r>
            <a:br>
              <a:rPr lang="cs-CZ" dirty="0"/>
            </a:br>
            <a:r>
              <a:rPr lang="cs-CZ" dirty="0"/>
              <a:t>systémy digitálních technických map</a:t>
            </a:r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r>
              <a:rPr lang="cs-CZ" dirty="0"/>
              <a:t>společné rozhraní pro zobrazení </a:t>
            </a:r>
            <a:br>
              <a:rPr lang="cs-CZ" dirty="0"/>
            </a:br>
            <a:r>
              <a:rPr lang="cs-CZ" dirty="0"/>
              <a:t>katastrální mapy, </a:t>
            </a:r>
            <a:r>
              <a:rPr lang="cs-CZ" dirty="0" err="1"/>
              <a:t>ortofotomapy</a:t>
            </a:r>
            <a:r>
              <a:rPr lang="cs-CZ" dirty="0"/>
              <a:t> a </a:t>
            </a:r>
            <a:br>
              <a:rPr lang="cs-CZ" dirty="0"/>
            </a:br>
            <a:r>
              <a:rPr lang="cs-CZ" dirty="0"/>
              <a:t>digitálních technických map krajů</a:t>
            </a:r>
          </a:p>
          <a:p>
            <a:pPr lvl="2"/>
            <a:endParaRPr lang="cs-CZ" dirty="0"/>
          </a:p>
          <a:p>
            <a:pPr marL="153987" lvl="2" indent="0">
              <a:buNone/>
            </a:pPr>
            <a:endParaRPr lang="cs-CZ" dirty="0"/>
          </a:p>
          <a:p>
            <a:pPr lvl="2"/>
            <a:r>
              <a:rPr lang="cs-CZ" dirty="0"/>
              <a:t>jednotné rozhraní pro předávání </a:t>
            </a:r>
            <a:br>
              <a:rPr lang="cs-CZ" dirty="0"/>
            </a:br>
            <a:r>
              <a:rPr lang="cs-CZ" dirty="0"/>
              <a:t>geodetických aktualizačních dokumentací </a:t>
            </a:r>
            <a:br>
              <a:rPr lang="cs-CZ" dirty="0"/>
            </a:br>
            <a:r>
              <a:rPr lang="cs-CZ" dirty="0"/>
              <a:t>(GAD) sloužících k aktualizaci obsahu krajských DTM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68222049-22D0-A527-9ED9-1A47215F141D}"/>
                  </a:ext>
                </a:extLst>
              </p14:cNvPr>
              <p14:cNvContentPartPr/>
              <p14:nvPr/>
            </p14:nvContentPartPr>
            <p14:xfrm>
              <a:off x="5274720" y="3839328"/>
              <a:ext cx="2899440" cy="98928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68222049-22D0-A527-9ED9-1A47215F141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57080" y="3821328"/>
                <a:ext cx="2935080" cy="10249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ázek 7">
            <a:extLst>
              <a:ext uri="{FF2B5EF4-FFF2-40B4-BE49-F238E27FC236}">
                <a16:creationId xmlns:a16="http://schemas.microsoft.com/office/drawing/2014/main" id="{8E5D9D43-4E00-DD62-167B-4A5F5FA60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1567" y="909580"/>
            <a:ext cx="6094967" cy="442473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4FF77C6-C141-B512-E641-758CF597AB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518" y="821073"/>
            <a:ext cx="10382476" cy="529807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9674797-89A8-DF57-93DA-F0B62C9A2C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148" y="873760"/>
            <a:ext cx="10364846" cy="524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96447-5E4D-1FB1-2CEA-98D0792C2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8E4B4-ACFC-5B29-9BAB-DCA115FBE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DTMŽ – aktuální stav SW prací</a:t>
            </a:r>
            <a:br>
              <a:rPr lang="en-GB" dirty="0"/>
            </a:br>
            <a:endParaRPr lang="en-C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E80EC8-A2AE-BBBF-6BD6-CD81A5DB29F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kern="1200" dirty="0"/>
              <a:t>Digitální technická mapa železnice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AF74A5-D4AB-93DE-6966-9E53D9884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982441"/>
            <a:ext cx="6968657" cy="4987541"/>
          </a:xfrm>
        </p:spPr>
        <p:txBody>
          <a:bodyPr/>
          <a:lstStyle/>
          <a:p>
            <a:r>
              <a:rPr lang="cs-CZ" dirty="0"/>
              <a:t>Interní </a:t>
            </a:r>
            <a:r>
              <a:rPr lang="cs-CZ" dirty="0" err="1"/>
              <a:t>geoportál</a:t>
            </a:r>
            <a:endParaRPr lang="cs-CZ" dirty="0"/>
          </a:p>
          <a:p>
            <a:pPr lvl="2"/>
            <a:r>
              <a:rPr lang="cs-CZ" dirty="0"/>
              <a:t>doposud využíváno v omezeném režimu </a:t>
            </a:r>
          </a:p>
          <a:p>
            <a:pPr lvl="2"/>
            <a:r>
              <a:rPr lang="cs-CZ" dirty="0"/>
              <a:t>provizorní </a:t>
            </a:r>
            <a:r>
              <a:rPr lang="cs-CZ" dirty="0" err="1"/>
              <a:t>polomanuální</a:t>
            </a:r>
            <a:r>
              <a:rPr lang="cs-CZ" dirty="0"/>
              <a:t> příjem a výdej dat</a:t>
            </a:r>
          </a:p>
          <a:p>
            <a:pPr lvl="2"/>
            <a:r>
              <a:rPr lang="cs-CZ" dirty="0"/>
              <a:t>zahájeno uživatelské testování 5.3.2025</a:t>
            </a:r>
          </a:p>
          <a:p>
            <a:pPr marL="612000" lvl="2" indent="0">
              <a:buNone/>
            </a:pPr>
            <a:endParaRPr lang="cs-CZ" dirty="0"/>
          </a:p>
          <a:p>
            <a:endParaRPr lang="cs-CZ" dirty="0"/>
          </a:p>
          <a:p>
            <a:r>
              <a:rPr lang="cs-CZ" dirty="0"/>
              <a:t>Externí </a:t>
            </a:r>
            <a:r>
              <a:rPr lang="cs-CZ" dirty="0" err="1"/>
              <a:t>geoportál</a:t>
            </a:r>
            <a:endParaRPr lang="en-GB" dirty="0"/>
          </a:p>
          <a:p>
            <a:pPr lvl="2"/>
            <a:r>
              <a:rPr lang="cs-CZ" dirty="0"/>
              <a:t>zahájeno testování 5.3.2025</a:t>
            </a:r>
          </a:p>
          <a:p>
            <a:pPr lvl="2"/>
            <a:r>
              <a:rPr lang="cs-CZ" dirty="0"/>
              <a:t>Informace pro veřejnost </a:t>
            </a:r>
          </a:p>
          <a:p>
            <a:pPr lvl="2"/>
            <a:r>
              <a:rPr lang="cs-CZ" dirty="0"/>
              <a:t>Bank ID/anonymní přístup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endParaRPr lang="en-GB" dirty="0"/>
          </a:p>
          <a:p>
            <a:endParaRPr lang="en-GB" dirty="0">
              <a:solidFill>
                <a:srgbClr val="002B59"/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50D8A0D-8254-6E68-903A-79BA7945E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057" y="0"/>
            <a:ext cx="4546314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5670443-FC71-3693-2DDC-C67CB4A80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262" y="1134384"/>
            <a:ext cx="6464266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5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124F8-0CDF-2D00-66D8-36EEE17B3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A21BA8E2-68D9-67E0-C07E-EDE53B421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006728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A83C90-3E3B-2EC0-BE8E-02739D7F7C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21</a:t>
            </a:fld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B8E151B-7A3F-3E3D-4A0F-BBD37A6B7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482" y="1008697"/>
            <a:ext cx="2886075" cy="28289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EC19C93-AB0B-7D0D-1A5C-929878382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950" y="1514475"/>
            <a:ext cx="8420100" cy="38290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120D46C-71D5-1C23-B804-7714EF277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425" y="1742122"/>
            <a:ext cx="766762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6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94FBB-9CE4-55E4-5FDB-9DAE3B4D8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9E50F-E5F9-C5C9-A48C-F382B6E1C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DTMŽ – informace pro Zhotovitele</a:t>
            </a:r>
            <a:br>
              <a:rPr lang="en-GB" dirty="0"/>
            </a:br>
            <a:endParaRPr lang="en-C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5928A6-BFAD-E6E6-0FF9-E5275E8D569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kern="1200" dirty="0"/>
              <a:t>Digitální technická mapa železnice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9ED512-B5E9-1822-F077-B680C0296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982441"/>
            <a:ext cx="6968657" cy="4987541"/>
          </a:xfrm>
        </p:spPr>
        <p:txBody>
          <a:bodyPr/>
          <a:lstStyle/>
          <a:p>
            <a:pPr lvl="2"/>
            <a:endParaRPr lang="en-GB" dirty="0"/>
          </a:p>
          <a:p>
            <a:pPr lvl="2"/>
            <a:endParaRPr lang="en-GB" dirty="0"/>
          </a:p>
          <a:p>
            <a:endParaRPr lang="en-GB" dirty="0"/>
          </a:p>
          <a:p>
            <a:endParaRPr lang="en-GB" dirty="0">
              <a:solidFill>
                <a:srgbClr val="002B59"/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FCD3AA9-0D2D-C106-67F2-6EDFF459F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057" y="0"/>
            <a:ext cx="4546314" cy="685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FD7F11B-B045-AD7B-A8FA-1D080C2ED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82" y="0"/>
            <a:ext cx="7036660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3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9EA65-9DBE-D22E-33DF-F445F6D2A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34BF9BF-D540-CB08-5C71-2129DD7D73F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23</a:t>
            </a:fld>
            <a:endParaRPr lang="cs-CZ" dirty="0"/>
          </a:p>
        </p:txBody>
      </p:sp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5F8E804A-CF6A-DA91-1674-6F6727FEDF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8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E8829C-0783-B156-464A-9A066ED68F05}"/>
              </a:ext>
            </a:extLst>
          </p:cNvPr>
          <p:cNvSpPr txBox="1">
            <a:spLocks/>
          </p:cNvSpPr>
          <p:nvPr/>
        </p:nvSpPr>
        <p:spPr>
          <a:xfrm>
            <a:off x="662518" y="6327368"/>
            <a:ext cx="10875433" cy="22107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spravazeleznic.cz</a:t>
            </a:r>
            <a:endParaRPr kumimoji="0" lang="cs-CZ" sz="1100" b="1" i="0" u="none" strike="noStrike" kern="1200" cap="none" spc="0" normalizeH="0" baseline="0" noProof="0" dirty="0">
              <a:ln>
                <a:noFill/>
              </a:ln>
              <a:solidFill>
                <a:srgbClr val="002B5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3DE8500-9624-E011-71F5-BCE29A3B0BAA}"/>
              </a:ext>
            </a:extLst>
          </p:cNvPr>
          <p:cNvSpPr txBox="1">
            <a:spLocks/>
          </p:cNvSpPr>
          <p:nvPr/>
        </p:nvSpPr>
        <p:spPr>
          <a:xfrm>
            <a:off x="658284" y="5830568"/>
            <a:ext cx="10875433" cy="49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© Správa železnic, státní organizace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Dlážděná 1003/7, 110 00 Praha 1 </a:t>
            </a:r>
          </a:p>
        </p:txBody>
      </p:sp>
      <p:pic>
        <p:nvPicPr>
          <p:cNvPr id="14" name="Obrázek 9">
            <a:extLst>
              <a:ext uri="{FF2B5EF4-FFF2-40B4-BE49-F238E27FC236}">
                <a16:creationId xmlns:a16="http://schemas.microsoft.com/office/drawing/2014/main" id="{902B0A31-B09A-417A-25FD-853F9F195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4" y="432000"/>
            <a:ext cx="1713673" cy="63568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E7432CD-4B40-BFF6-DCD4-2468CAF97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84" y="4209053"/>
            <a:ext cx="5172075" cy="14859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ED36466-F4EC-E441-69BA-318DFE3E38C0}"/>
              </a:ext>
            </a:extLst>
          </p:cNvPr>
          <p:cNvSpPr txBox="1"/>
          <p:nvPr/>
        </p:nvSpPr>
        <p:spPr>
          <a:xfrm>
            <a:off x="8191500" y="1239137"/>
            <a:ext cx="3800475" cy="2185214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2400" b="1" dirty="0">
                <a:solidFill>
                  <a:schemeClr val="bg1"/>
                </a:solidFill>
              </a:rPr>
              <a:t>Děkuji za pozornost</a:t>
            </a:r>
          </a:p>
          <a:p>
            <a:pPr algn="l"/>
            <a:endParaRPr lang="cs-CZ" sz="2400" b="1" dirty="0">
              <a:solidFill>
                <a:schemeClr val="bg1"/>
              </a:solidFill>
            </a:endParaRPr>
          </a:p>
          <a:p>
            <a:pPr algn="l"/>
            <a:endParaRPr lang="cs-CZ" sz="2400" b="1" dirty="0">
              <a:solidFill>
                <a:schemeClr val="bg1"/>
              </a:solidFill>
            </a:endParaRPr>
          </a:p>
          <a:p>
            <a:pPr algn="l"/>
            <a:r>
              <a:rPr lang="cs-CZ" sz="1400" dirty="0">
                <a:solidFill>
                  <a:schemeClr val="bg1"/>
                </a:solidFill>
              </a:rPr>
              <a:t>Ing. Libor Vavrečka</a:t>
            </a:r>
          </a:p>
          <a:p>
            <a:pPr algn="l"/>
            <a:r>
              <a:rPr lang="cs-CZ" sz="1400" dirty="0">
                <a:solidFill>
                  <a:schemeClr val="bg1"/>
                </a:solidFill>
              </a:rPr>
              <a:t>ředitel Správy železniční geodézie</a:t>
            </a:r>
          </a:p>
          <a:p>
            <a:pPr algn="l"/>
            <a:r>
              <a:rPr lang="cs-CZ" sz="1400" dirty="0">
                <a:solidFill>
                  <a:schemeClr val="bg1"/>
                </a:solidFill>
                <a:hlinkClick r:id="rId5"/>
              </a:rPr>
              <a:t>vavrecka@spravazeleznic.cz</a:t>
            </a:r>
            <a:endParaRPr lang="cs-CZ" sz="1400" dirty="0">
              <a:solidFill>
                <a:schemeClr val="bg1"/>
              </a:solidFill>
            </a:endParaRPr>
          </a:p>
          <a:p>
            <a:pPr algn="l"/>
            <a:r>
              <a:rPr lang="cs-CZ" sz="1400" dirty="0">
                <a:solidFill>
                  <a:schemeClr val="bg1"/>
                </a:solidFill>
              </a:rPr>
              <a:t> </a:t>
            </a:r>
          </a:p>
          <a:p>
            <a:pPr algn="l"/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2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64619-C6DB-79D3-C482-873867B31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43911-15B4-9424-01B1-5AAA5DEF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DTM - Digitální technické mapy krajů</a:t>
            </a:r>
            <a:br>
              <a:rPr lang="en-GB" dirty="0"/>
            </a:br>
            <a:endParaRPr lang="en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A7E3B5-442D-6A6F-4F82-397E14EC38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1981B-E91C-9890-9F70-6883CDE58A6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Digitální technická mapa železnice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417A93-DF86-9EAC-541E-D5109B14C777}"/>
              </a:ext>
            </a:extLst>
          </p:cNvPr>
          <p:cNvSpPr txBox="1">
            <a:spLocks/>
          </p:cNvSpPr>
          <p:nvPr/>
        </p:nvSpPr>
        <p:spPr>
          <a:xfrm>
            <a:off x="662518" y="1129554"/>
            <a:ext cx="8103489" cy="44417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cs-CZ" dirty="0"/>
              <a:t>území kraje – 14x</a:t>
            </a:r>
          </a:p>
          <a:p>
            <a:pPr lvl="2"/>
            <a:r>
              <a:rPr lang="cs-CZ" dirty="0"/>
              <a:t>správcem krajský úřad v přenesené působnosti</a:t>
            </a:r>
          </a:p>
          <a:p>
            <a:pPr lvl="2"/>
            <a:endParaRPr lang="cs-CZ" dirty="0"/>
          </a:p>
          <a:p>
            <a:r>
              <a:rPr lang="cs-CZ" dirty="0"/>
              <a:t>Vedeno zejména pro účely:</a:t>
            </a:r>
            <a:endParaRPr lang="en-GB" dirty="0"/>
          </a:p>
          <a:p>
            <a:pPr lvl="3"/>
            <a:r>
              <a:rPr lang="cs-CZ" dirty="0"/>
              <a:t>územního plánování, </a:t>
            </a:r>
          </a:p>
          <a:p>
            <a:pPr lvl="3"/>
            <a:r>
              <a:rPr lang="cs-CZ" dirty="0"/>
              <a:t>přípravy, umisťování, povolování a provádění staveb, </a:t>
            </a:r>
          </a:p>
          <a:p>
            <a:pPr lvl="3"/>
            <a:r>
              <a:rPr lang="cs-CZ" dirty="0"/>
              <a:t>poskytování údajů o fyzické infrastruktuře</a:t>
            </a:r>
          </a:p>
          <a:p>
            <a:pPr lvl="3"/>
            <a:endParaRPr lang="cs-CZ" dirty="0"/>
          </a:p>
          <a:p>
            <a:pPr lvl="3"/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1DACFC04-7D0C-AC41-5386-F8DE84807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844" y="841875"/>
            <a:ext cx="3886134" cy="187699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A164E253-DCE6-D927-4D69-A7088FB55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932" y="2123266"/>
            <a:ext cx="2963966" cy="1947308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28ABACE4-4E56-71A4-3113-272F3C7D9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795" y="3200635"/>
            <a:ext cx="2713322" cy="1620289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F366C4D-944D-A55D-E3BB-63605F381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433" y="4255921"/>
            <a:ext cx="3366313" cy="169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2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151E9-D0AA-074A-5F97-C81B9FC46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rať, inženýrství, vlak, venku&#10;&#10;Popis se vygeneroval automaticky.">
            <a:extLst>
              <a:ext uri="{FF2B5EF4-FFF2-40B4-BE49-F238E27FC236}">
                <a16:creationId xmlns:a16="http://schemas.microsoft.com/office/drawing/2014/main" id="{A5EF3E48-A24D-FC74-74FB-6F85FB046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476" y="12621"/>
            <a:ext cx="4803524" cy="684537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0AF6C3-42CD-0701-66F9-66674D6C4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59999"/>
            <a:ext cx="6224937" cy="922149"/>
          </a:xfrm>
        </p:spPr>
        <p:txBody>
          <a:bodyPr/>
          <a:lstStyle/>
          <a:p>
            <a:r>
              <a:rPr lang="cs-CZ" dirty="0"/>
              <a:t>DTM – dopravní a technická infrastruktura (DTI)</a:t>
            </a:r>
            <a:br>
              <a:rPr lang="en-GB" dirty="0"/>
            </a:br>
            <a:endParaRPr lang="en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AA3C6-FB9C-2BCE-7803-B94B966E1D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5F112C-7CE3-3479-F074-6C07BC099D1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Digitální technická mapa železnice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7FAE2A-23FA-A32F-639A-0D8BC67FEB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2518" y="1129554"/>
            <a:ext cx="8103489" cy="44417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5275" lvl="3" indent="0">
              <a:buNone/>
            </a:pP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C98590-D9AE-6E3D-552A-F4ACFEACC55D}"/>
              </a:ext>
            </a:extLst>
          </p:cNvPr>
          <p:cNvSpPr txBox="1"/>
          <p:nvPr/>
        </p:nvSpPr>
        <p:spPr>
          <a:xfrm>
            <a:off x="1286185" y="1578243"/>
            <a:ext cx="4589481" cy="738664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>
                <a:solidFill>
                  <a:srgbClr val="FF5200"/>
                </a:solidFill>
              </a:rPr>
              <a:t>Do DTM zapisuje vlastník, správce </a:t>
            </a:r>
          </a:p>
          <a:p>
            <a:pPr algn="ctr"/>
            <a:r>
              <a:rPr lang="cs-CZ" sz="1600" dirty="0">
                <a:solidFill>
                  <a:srgbClr val="FF5200"/>
                </a:solidFill>
              </a:rPr>
              <a:t>nebo provozovatel DTI, </a:t>
            </a:r>
          </a:p>
          <a:p>
            <a:pPr algn="ctr"/>
            <a:r>
              <a:rPr lang="cs-CZ" sz="1600" dirty="0">
                <a:solidFill>
                  <a:srgbClr val="002B59"/>
                </a:solidFill>
              </a:rPr>
              <a:t>čí jím pověřený editor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6ACF57C-8191-E296-B101-5975C4094CED}"/>
              </a:ext>
            </a:extLst>
          </p:cNvPr>
          <p:cNvSpPr txBox="1"/>
          <p:nvPr/>
        </p:nvSpPr>
        <p:spPr>
          <a:xfrm>
            <a:off x="4505822" y="2840240"/>
            <a:ext cx="2671233" cy="49244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dirty="0">
                <a:solidFill>
                  <a:srgbClr val="002B59"/>
                </a:solidFill>
              </a:rPr>
              <a:t>Trasy, areály, stavby a zařízení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E55636A-CAB7-4542-F801-8AD950612EE3}"/>
              </a:ext>
            </a:extLst>
          </p:cNvPr>
          <p:cNvSpPr txBox="1"/>
          <p:nvPr/>
        </p:nvSpPr>
        <p:spPr>
          <a:xfrm>
            <a:off x="4540050" y="3569867"/>
            <a:ext cx="2418018" cy="738664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dirty="0">
                <a:solidFill>
                  <a:srgbClr val="002B59"/>
                </a:solidFill>
              </a:rPr>
              <a:t>Ochranná a bezpečnostní pásma všech druhů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ADC3514-74D7-9CB9-896A-1B694DA292F7}"/>
              </a:ext>
            </a:extLst>
          </p:cNvPr>
          <p:cNvSpPr txBox="1"/>
          <p:nvPr/>
        </p:nvSpPr>
        <p:spPr>
          <a:xfrm>
            <a:off x="4540050" y="4497665"/>
            <a:ext cx="2671233" cy="738664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dirty="0">
                <a:solidFill>
                  <a:srgbClr val="002B59"/>
                </a:solidFill>
              </a:rPr>
              <a:t>Záměry staveb pro prověření</a:t>
            </a:r>
          </a:p>
          <a:p>
            <a:pPr algn="l"/>
            <a:r>
              <a:rPr lang="cs-CZ" sz="1600" dirty="0">
                <a:solidFill>
                  <a:srgbClr val="002B59"/>
                </a:solidFill>
              </a:rPr>
              <a:t>územně plánovací činnost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28F7F16-E480-A0E1-519A-DD2012621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16" y="2520629"/>
            <a:ext cx="38957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5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019FA-0993-525D-677F-2325C95DA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F512-D985-A007-6F23-17FA1C554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DTM – Postup aktualizace DTI</a:t>
            </a:r>
            <a:endParaRPr lang="en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A0757D-F266-9A05-17D8-BFA19B8511D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20B77E-C0C5-3D49-B6E9-230EF9E98F7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Digitální technická mapa železnice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75A4A8B4-13BF-9C52-3B03-22922D900EA3}"/>
              </a:ext>
            </a:extLst>
          </p:cNvPr>
          <p:cNvSpPr/>
          <p:nvPr/>
        </p:nvSpPr>
        <p:spPr>
          <a:xfrm>
            <a:off x="662518" y="1434548"/>
            <a:ext cx="2095500" cy="723900"/>
          </a:xfrm>
          <a:prstGeom prst="round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5FFED863-C7F7-D26D-145F-30AF6A5ADAF9}"/>
              </a:ext>
            </a:extLst>
          </p:cNvPr>
          <p:cNvSpPr/>
          <p:nvPr/>
        </p:nvSpPr>
        <p:spPr>
          <a:xfrm>
            <a:off x="1710268" y="2397391"/>
            <a:ext cx="2095500" cy="723900"/>
          </a:xfrm>
          <a:prstGeom prst="roundRect">
            <a:avLst/>
          </a:prstGeom>
          <a:solidFill>
            <a:srgbClr val="002B5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rgbClr val="002060"/>
              </a:solidFill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88259526-A53C-9A1B-46F4-09FDEE1C2FAB}"/>
              </a:ext>
            </a:extLst>
          </p:cNvPr>
          <p:cNvSpPr/>
          <p:nvPr/>
        </p:nvSpPr>
        <p:spPr>
          <a:xfrm>
            <a:off x="2758018" y="3360234"/>
            <a:ext cx="2095500" cy="723900"/>
          </a:xfrm>
          <a:prstGeom prst="roundRect">
            <a:avLst/>
          </a:prstGeom>
          <a:solidFill>
            <a:srgbClr val="002B5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9149C621-F9DA-072C-9E8F-FA4E9AC4C34B}"/>
              </a:ext>
            </a:extLst>
          </p:cNvPr>
          <p:cNvSpPr/>
          <p:nvPr/>
        </p:nvSpPr>
        <p:spPr>
          <a:xfrm>
            <a:off x="3805768" y="4322874"/>
            <a:ext cx="2095500" cy="723900"/>
          </a:xfrm>
          <a:prstGeom prst="roundRect">
            <a:avLst/>
          </a:prstGeom>
          <a:solidFill>
            <a:srgbClr val="00A1E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E137DC0E-0DDE-C35C-41E5-3845E5F62216}"/>
              </a:ext>
            </a:extLst>
          </p:cNvPr>
          <p:cNvSpPr/>
          <p:nvPr/>
        </p:nvSpPr>
        <p:spPr>
          <a:xfrm>
            <a:off x="4853518" y="5285717"/>
            <a:ext cx="2095500" cy="723900"/>
          </a:xfrm>
          <a:prstGeom prst="roundRect">
            <a:avLst/>
          </a:prstGeom>
          <a:solidFill>
            <a:srgbClr val="00A1E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19" name="Šipka: ohnutá nahoru 18">
            <a:extLst>
              <a:ext uri="{FF2B5EF4-FFF2-40B4-BE49-F238E27FC236}">
                <a16:creationId xmlns:a16="http://schemas.microsoft.com/office/drawing/2014/main" id="{CC862693-3920-DCA2-1357-4E918F050F9D}"/>
              </a:ext>
            </a:extLst>
          </p:cNvPr>
          <p:cNvSpPr/>
          <p:nvPr/>
        </p:nvSpPr>
        <p:spPr>
          <a:xfrm rot="5400000">
            <a:off x="1074318" y="2349788"/>
            <a:ext cx="557134" cy="479255"/>
          </a:xfrm>
          <a:prstGeom prst="bentUpArrow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20" name="Šipka: ohnutá nahoru 19">
            <a:extLst>
              <a:ext uri="{FF2B5EF4-FFF2-40B4-BE49-F238E27FC236}">
                <a16:creationId xmlns:a16="http://schemas.microsoft.com/office/drawing/2014/main" id="{9EA73187-739B-FB63-A1BA-EB4C1BC99E36}"/>
              </a:ext>
            </a:extLst>
          </p:cNvPr>
          <p:cNvSpPr/>
          <p:nvPr/>
        </p:nvSpPr>
        <p:spPr>
          <a:xfrm rot="5400000">
            <a:off x="2131595" y="3341126"/>
            <a:ext cx="557134" cy="479255"/>
          </a:xfrm>
          <a:prstGeom prst="bentUpArrow">
            <a:avLst/>
          </a:prstGeom>
          <a:solidFill>
            <a:srgbClr val="00206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21" name="Šipka: ohnutá nahoru 20">
            <a:extLst>
              <a:ext uri="{FF2B5EF4-FFF2-40B4-BE49-F238E27FC236}">
                <a16:creationId xmlns:a16="http://schemas.microsoft.com/office/drawing/2014/main" id="{900C6EC8-4135-8698-B8EB-C08251DD9E02}"/>
              </a:ext>
            </a:extLst>
          </p:cNvPr>
          <p:cNvSpPr/>
          <p:nvPr/>
        </p:nvSpPr>
        <p:spPr>
          <a:xfrm rot="5400000">
            <a:off x="3179345" y="4267617"/>
            <a:ext cx="557134" cy="479255"/>
          </a:xfrm>
          <a:prstGeom prst="bentUpArrow">
            <a:avLst/>
          </a:prstGeom>
          <a:solidFill>
            <a:srgbClr val="00206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22" name="Šipka: ohnutá nahoru 21">
            <a:extLst>
              <a:ext uri="{FF2B5EF4-FFF2-40B4-BE49-F238E27FC236}">
                <a16:creationId xmlns:a16="http://schemas.microsoft.com/office/drawing/2014/main" id="{155D2FE7-F9DF-0D82-585D-B114DF9D2E6E}"/>
              </a:ext>
            </a:extLst>
          </p:cNvPr>
          <p:cNvSpPr/>
          <p:nvPr/>
        </p:nvSpPr>
        <p:spPr>
          <a:xfrm rot="5400000">
            <a:off x="4255671" y="5222319"/>
            <a:ext cx="557134" cy="479255"/>
          </a:xfrm>
          <a:prstGeom prst="bentUpArrow">
            <a:avLst/>
          </a:prstGeom>
          <a:solidFill>
            <a:srgbClr val="00A1E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64A3EB4-B280-6392-BD0C-3FCDFCD7CCDF}"/>
              </a:ext>
            </a:extLst>
          </p:cNvPr>
          <p:cNvSpPr txBox="1"/>
          <p:nvPr/>
        </p:nvSpPr>
        <p:spPr>
          <a:xfrm>
            <a:off x="3218284" y="1673387"/>
            <a:ext cx="7287251" cy="246221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cs-CZ" sz="1600" b="1" dirty="0">
                <a:solidFill>
                  <a:schemeClr val="tx2"/>
                </a:solidFill>
              </a:rPr>
              <a:t>Geodet (v obsahu, struktuře a formátu dle zadání správce DTI)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88885CB-41C2-6878-8B78-430495F9E6E5}"/>
              </a:ext>
            </a:extLst>
          </p:cNvPr>
          <p:cNvSpPr txBox="1"/>
          <p:nvPr/>
        </p:nvSpPr>
        <p:spPr>
          <a:xfrm>
            <a:off x="4294611" y="2636230"/>
            <a:ext cx="7094891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b="1" dirty="0">
                <a:solidFill>
                  <a:srgbClr val="002B59"/>
                </a:solidFill>
              </a:rPr>
              <a:t>Správce DTI (uloží si změnu do svého informačního systému)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A522C9D-7458-035A-93C5-5F93CE57D243}"/>
              </a:ext>
            </a:extLst>
          </p:cNvPr>
          <p:cNvSpPr txBox="1"/>
          <p:nvPr/>
        </p:nvSpPr>
        <p:spPr>
          <a:xfrm>
            <a:off x="5429537" y="3599073"/>
            <a:ext cx="5959965" cy="246221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cs-CZ" sz="1600" b="1" dirty="0">
                <a:solidFill>
                  <a:srgbClr val="002B59"/>
                </a:solidFill>
              </a:rPr>
              <a:t>Správce DTI (automaticky z informačního systému)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5CD0E3C3-0763-F255-FBD0-D518845D10B6}"/>
              </a:ext>
            </a:extLst>
          </p:cNvPr>
          <p:cNvSpPr txBox="1"/>
          <p:nvPr/>
        </p:nvSpPr>
        <p:spPr>
          <a:xfrm>
            <a:off x="7374744" y="5395208"/>
            <a:ext cx="3834276" cy="49244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b="1" dirty="0">
                <a:solidFill>
                  <a:srgbClr val="00A1E0"/>
                </a:solidFill>
              </a:rPr>
              <a:t>Kraj (automaticky prostřednictvím IS DTM kraje)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0598CED0-258A-3EBC-E495-376EB5340125}"/>
              </a:ext>
            </a:extLst>
          </p:cNvPr>
          <p:cNvSpPr txBox="1"/>
          <p:nvPr/>
        </p:nvSpPr>
        <p:spPr>
          <a:xfrm>
            <a:off x="1109079" y="1556550"/>
            <a:ext cx="1142942" cy="492443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cs-CZ" sz="1600" dirty="0">
                <a:solidFill>
                  <a:schemeClr val="bg1"/>
                </a:solidFill>
              </a:rPr>
              <a:t>Geodetické</a:t>
            </a:r>
          </a:p>
          <a:p>
            <a:pPr algn="ctr"/>
            <a:r>
              <a:rPr lang="cs-CZ" sz="1600" dirty="0">
                <a:solidFill>
                  <a:schemeClr val="bg1"/>
                </a:solidFill>
              </a:rPr>
              <a:t>měření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57C41F0C-E946-DD8D-B3FB-A1F140344189}"/>
              </a:ext>
            </a:extLst>
          </p:cNvPr>
          <p:cNvSpPr txBox="1"/>
          <p:nvPr/>
        </p:nvSpPr>
        <p:spPr>
          <a:xfrm>
            <a:off x="2081356" y="2513118"/>
            <a:ext cx="1347933" cy="492443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cs-CZ" sz="1600" dirty="0">
                <a:solidFill>
                  <a:schemeClr val="bg1"/>
                </a:solidFill>
              </a:rPr>
              <a:t>Aktualizace </a:t>
            </a:r>
          </a:p>
          <a:p>
            <a:pPr algn="ctr"/>
            <a:r>
              <a:rPr lang="cs-CZ" sz="1600" dirty="0">
                <a:solidFill>
                  <a:schemeClr val="bg1"/>
                </a:solidFill>
              </a:rPr>
              <a:t>evidence DTI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D92538FF-6C94-0E53-CC75-E9D82D52EECF}"/>
              </a:ext>
            </a:extLst>
          </p:cNvPr>
          <p:cNvSpPr txBox="1"/>
          <p:nvPr/>
        </p:nvSpPr>
        <p:spPr>
          <a:xfrm>
            <a:off x="3257541" y="3480166"/>
            <a:ext cx="1096454" cy="492443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cs-CZ" sz="1600" dirty="0">
                <a:solidFill>
                  <a:schemeClr val="bg1"/>
                </a:solidFill>
              </a:rPr>
              <a:t>Předání do</a:t>
            </a:r>
          </a:p>
          <a:p>
            <a:pPr algn="ctr"/>
            <a:r>
              <a:rPr lang="cs-CZ" sz="1600" dirty="0">
                <a:solidFill>
                  <a:schemeClr val="bg1"/>
                </a:solidFill>
              </a:rPr>
              <a:t>IS DMVS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D63132DC-346D-C7AA-B224-FF54B094F33F}"/>
              </a:ext>
            </a:extLst>
          </p:cNvPr>
          <p:cNvSpPr txBox="1"/>
          <p:nvPr/>
        </p:nvSpPr>
        <p:spPr>
          <a:xfrm>
            <a:off x="4031085" y="4438602"/>
            <a:ext cx="1644873" cy="492443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cs-CZ" sz="1600" dirty="0">
                <a:solidFill>
                  <a:schemeClr val="bg1"/>
                </a:solidFill>
              </a:rPr>
              <a:t>Převzetí IS DTM</a:t>
            </a:r>
          </a:p>
          <a:p>
            <a:pPr algn="ctr"/>
            <a:r>
              <a:rPr lang="cs-CZ" sz="1600" dirty="0">
                <a:solidFill>
                  <a:schemeClr val="bg1"/>
                </a:solidFill>
              </a:rPr>
              <a:t>kraje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275683E-9613-47A0-3F8D-EEF88BF4BD57}"/>
              </a:ext>
            </a:extLst>
          </p:cNvPr>
          <p:cNvSpPr txBox="1"/>
          <p:nvPr/>
        </p:nvSpPr>
        <p:spPr>
          <a:xfrm>
            <a:off x="5054177" y="5518320"/>
            <a:ext cx="1694182" cy="246221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cs-CZ" sz="1600" dirty="0">
                <a:solidFill>
                  <a:schemeClr val="bg1"/>
                </a:solidFill>
              </a:rPr>
              <a:t>Aktualizace DTM</a:t>
            </a:r>
          </a:p>
        </p:txBody>
      </p:sp>
    </p:spTree>
    <p:extLst>
      <p:ext uri="{BB962C8B-B14F-4D97-AF65-F5344CB8AC3E}">
        <p14:creationId xmlns:p14="http://schemas.microsoft.com/office/powerpoint/2010/main" val="13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38012-2381-F4D2-B862-D4ACCA497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0BE3-6F5B-8169-A5C7-115CD28D4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41012"/>
            <a:ext cx="9910232" cy="922149"/>
          </a:xfrm>
        </p:spPr>
        <p:txBody>
          <a:bodyPr/>
          <a:lstStyle/>
          <a:p>
            <a:r>
              <a:rPr lang="cs-CZ" dirty="0"/>
              <a:t>DTM – základní prostorová situace = ZPS a postup aktualizace ZPS</a:t>
            </a:r>
            <a:endParaRPr lang="en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F318D-48DB-8BD5-0640-719864DC4C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8A29D8-09DB-62ED-672A-DC228EBFB2C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Digitální technická mapa železnice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C5B0E76-9A9B-04CB-AD69-26422DF990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7274931"/>
              </p:ext>
            </p:extLst>
          </p:nvPr>
        </p:nvGraphicFramePr>
        <p:xfrm>
          <a:off x="3290522" y="1939436"/>
          <a:ext cx="6022975" cy="4166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Obdélník: se zakulacenými rohy 33">
            <a:extLst>
              <a:ext uri="{FF2B5EF4-FFF2-40B4-BE49-F238E27FC236}">
                <a16:creationId xmlns:a16="http://schemas.microsoft.com/office/drawing/2014/main" id="{F016EA1C-C5A3-03B0-4B38-F9B329D15DEF}"/>
              </a:ext>
            </a:extLst>
          </p:cNvPr>
          <p:cNvSpPr/>
          <p:nvPr/>
        </p:nvSpPr>
        <p:spPr>
          <a:xfrm>
            <a:off x="1048616" y="3293307"/>
            <a:ext cx="1620079" cy="477078"/>
          </a:xfrm>
          <a:prstGeom prst="roundRect">
            <a:avLst/>
          </a:prstGeom>
          <a:solidFill>
            <a:srgbClr val="FF52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35" name="Obdélník: se zakulacenými rohy 34">
            <a:extLst>
              <a:ext uri="{FF2B5EF4-FFF2-40B4-BE49-F238E27FC236}">
                <a16:creationId xmlns:a16="http://schemas.microsoft.com/office/drawing/2014/main" id="{9A54E664-3BE6-1D47-31F3-BA0A9D926D10}"/>
              </a:ext>
            </a:extLst>
          </p:cNvPr>
          <p:cNvSpPr/>
          <p:nvPr/>
        </p:nvSpPr>
        <p:spPr>
          <a:xfrm>
            <a:off x="9544051" y="3293307"/>
            <a:ext cx="1620079" cy="477078"/>
          </a:xfrm>
          <a:prstGeom prst="round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785946F-D0CC-D850-CFDE-BCEE5E37F2C3}"/>
              </a:ext>
            </a:extLst>
          </p:cNvPr>
          <p:cNvSpPr txBox="1"/>
          <p:nvPr/>
        </p:nvSpPr>
        <p:spPr>
          <a:xfrm>
            <a:off x="9648768" y="3423761"/>
            <a:ext cx="1410643" cy="184666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cs-CZ" sz="1200" b="1" dirty="0">
                <a:solidFill>
                  <a:schemeClr val="bg1"/>
                </a:solidFill>
              </a:rPr>
              <a:t>Zajišťuje geodet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77AD1E0E-384A-81F7-49DB-9C1C612D990B}"/>
              </a:ext>
            </a:extLst>
          </p:cNvPr>
          <p:cNvSpPr txBox="1"/>
          <p:nvPr/>
        </p:nvSpPr>
        <p:spPr>
          <a:xfrm>
            <a:off x="1279169" y="3439513"/>
            <a:ext cx="1158972" cy="184666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cs-CZ" sz="1200" b="1" dirty="0">
                <a:solidFill>
                  <a:schemeClr val="bg1"/>
                </a:solidFill>
              </a:rPr>
              <a:t>Zajišťuje kraj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632DF1-4A79-28A2-981B-E23760169542}"/>
              </a:ext>
            </a:extLst>
          </p:cNvPr>
          <p:cNvSpPr txBox="1">
            <a:spLocks/>
          </p:cNvSpPr>
          <p:nvPr/>
        </p:nvSpPr>
        <p:spPr>
          <a:xfrm>
            <a:off x="662518" y="1129554"/>
            <a:ext cx="4547657" cy="12897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cs-CZ" dirty="0"/>
              <a:t>Předávání dat – jednotný výměnný formát (JVF)</a:t>
            </a:r>
          </a:p>
          <a:p>
            <a:pPr lvl="3"/>
            <a:r>
              <a:rPr lang="cs-CZ" dirty="0"/>
              <a:t>aktualizace stávající situace pomocí </a:t>
            </a:r>
            <a:br>
              <a:rPr lang="cs-CZ" dirty="0"/>
            </a:br>
            <a:r>
              <a:rPr lang="cs-CZ" dirty="0"/>
              <a:t>změnových vět (GAD) – kolaudace podle </a:t>
            </a:r>
            <a:r>
              <a:rPr lang="cs-CZ" b="1" dirty="0"/>
              <a:t>§ 232, odst. 2, písm. g </a:t>
            </a:r>
            <a:r>
              <a:rPr lang="cs-CZ" dirty="0"/>
              <a:t>zákona č. 283/2021 Sb. </a:t>
            </a:r>
          </a:p>
          <a:p>
            <a:pPr lvl="3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44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9C83F-25BA-54E7-D6A5-F57DDFBA2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B603-B459-6FF6-3D06-AE05CFD9D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DTMŽ - Digitální technické mapa železnice</a:t>
            </a:r>
            <a:br>
              <a:rPr lang="en-GB" dirty="0"/>
            </a:br>
            <a:endParaRPr lang="en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08B654-3B2E-B9D0-BE16-2E6646C0D7C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0ED9A-4640-9D76-18AE-FB05EA4CB1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Digitální technická mapa železnice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E5A1D1-FBAB-884E-4310-FD8664FAF8B5}"/>
              </a:ext>
            </a:extLst>
          </p:cNvPr>
          <p:cNvSpPr txBox="1">
            <a:spLocks/>
          </p:cNvSpPr>
          <p:nvPr/>
        </p:nvSpPr>
        <p:spPr>
          <a:xfrm>
            <a:off x="662518" y="1129554"/>
            <a:ext cx="8103489" cy="44417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240"/>
              </a:spcBef>
              <a:buClr>
                <a:schemeClr val="tx1"/>
              </a:buClr>
              <a:buNone/>
            </a:pPr>
            <a:r>
              <a:rPr lang="cs-CZ" b="1" dirty="0"/>
              <a:t>Role Správy železnic</a:t>
            </a:r>
            <a:endParaRPr lang="en-GB" b="1" dirty="0"/>
          </a:p>
          <a:p>
            <a:pPr lvl="2"/>
            <a:r>
              <a:rPr lang="cs-CZ" dirty="0"/>
              <a:t>vlastník, správce a provozovatel DTI</a:t>
            </a:r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r>
              <a:rPr lang="cs-CZ" dirty="0"/>
              <a:t>stavebník</a:t>
            </a:r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r>
              <a:rPr lang="cs-CZ" dirty="0"/>
              <a:t>správce majetku</a:t>
            </a:r>
          </a:p>
          <a:p>
            <a:pPr lvl="2"/>
            <a:r>
              <a:rPr lang="cs-CZ" dirty="0"/>
              <a:t>správce a poskytovatel dat ve vymezeném území</a:t>
            </a:r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graphicFrame>
        <p:nvGraphicFramePr>
          <p:cNvPr id="6" name="Zástupný obsah 6">
            <a:extLst>
              <a:ext uri="{FF2B5EF4-FFF2-40B4-BE49-F238E27FC236}">
                <a16:creationId xmlns:a16="http://schemas.microsoft.com/office/drawing/2014/main" id="{7D129B8D-DC1C-DA4D-7FDE-64B569F346C1}"/>
              </a:ext>
            </a:extLst>
          </p:cNvPr>
          <p:cNvGraphicFramePr>
            <a:graphicFrameLocks/>
          </p:cNvGraphicFramePr>
          <p:nvPr/>
        </p:nvGraphicFramePr>
        <p:xfrm>
          <a:off x="5981800" y="510166"/>
          <a:ext cx="3824673" cy="2694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6E7B797E-3F2B-BA43-B5BD-5D53D453EC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4453939"/>
              </p:ext>
            </p:extLst>
          </p:nvPr>
        </p:nvGraphicFramePr>
        <p:xfrm>
          <a:off x="2817912" y="1975120"/>
          <a:ext cx="3163888" cy="2232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380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8A229-E644-8C49-8A7A-DA161918C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E37A4-4129-CD50-DD41-4B8206D19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Rozsah přípravy a realizace staveb SŽ</a:t>
            </a:r>
            <a:br>
              <a:rPr lang="en-GB" dirty="0"/>
            </a:br>
            <a:endParaRPr lang="en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A29828-8CA3-3308-FDEC-87CFA307C5B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C6F81-7784-4083-85C2-69720C1F7E9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Digitální technická mapa železnice</a:t>
            </a:r>
          </a:p>
        </p:txBody>
      </p:sp>
    </p:spTree>
    <p:extLst>
      <p:ext uri="{BB962C8B-B14F-4D97-AF65-F5344CB8AC3E}">
        <p14:creationId xmlns:p14="http://schemas.microsoft.com/office/powerpoint/2010/main" val="115481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4D139-83C0-FE55-1970-254368134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A11ED-79CD-C10F-99B9-E649DC93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Rozsah přípravy a realizace staveb SŽ</a:t>
            </a:r>
            <a:br>
              <a:rPr lang="en-GB" dirty="0"/>
            </a:br>
            <a:endParaRPr lang="en-C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E87F29-A7C8-EBAB-7589-91701FDED4D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kern="1200" dirty="0"/>
              <a:t>Digitální technická mapa železnice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797116-CF89-B20D-7FBF-F73AE2FEC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944880"/>
            <a:ext cx="6807419" cy="5025102"/>
          </a:xfrm>
        </p:spPr>
        <p:txBody>
          <a:bodyPr/>
          <a:lstStyle/>
          <a:p>
            <a:r>
              <a:rPr lang="cs-CZ" dirty="0"/>
              <a:t>Aktuálně sledujeme v projektové investiční přípravě 571 staveb</a:t>
            </a:r>
          </a:p>
          <a:p>
            <a:endParaRPr lang="cs-CZ" dirty="0"/>
          </a:p>
          <a:p>
            <a:r>
              <a:rPr lang="cs-CZ" dirty="0">
                <a:solidFill>
                  <a:schemeClr val="tx2"/>
                </a:solidFill>
              </a:rPr>
              <a:t>2024</a:t>
            </a:r>
            <a:endParaRPr lang="en-GB" dirty="0">
              <a:solidFill>
                <a:schemeClr val="tx2"/>
              </a:solidFill>
            </a:endParaRPr>
          </a:p>
          <a:p>
            <a:pPr lvl="2"/>
            <a:r>
              <a:rPr lang="cs-CZ" dirty="0"/>
              <a:t>Souhrn objemu CIN schválených ZP a AZP infrastrukturních projektů v CK MD </a:t>
            </a:r>
            <a:r>
              <a:rPr lang="cs-CZ" dirty="0">
                <a:solidFill>
                  <a:schemeClr val="tx2"/>
                </a:solidFill>
              </a:rPr>
              <a:t>205 793,796 mil. Kč</a:t>
            </a:r>
          </a:p>
          <a:p>
            <a:pPr lvl="2"/>
            <a:endParaRPr lang="en-GB" dirty="0"/>
          </a:p>
          <a:p>
            <a:r>
              <a:rPr lang="cs-CZ" dirty="0">
                <a:solidFill>
                  <a:schemeClr val="tx2"/>
                </a:solidFill>
              </a:rPr>
              <a:t>2023</a:t>
            </a:r>
            <a:endParaRPr lang="en-GB" dirty="0">
              <a:solidFill>
                <a:schemeClr val="tx2"/>
              </a:solidFill>
            </a:endParaRPr>
          </a:p>
          <a:p>
            <a:pPr lvl="2"/>
            <a:r>
              <a:rPr lang="cs-CZ" dirty="0"/>
              <a:t>Souhrn objemu CIN schválených ZP a AZP infrastrukturních projektů v CK MD 105 892,789 mil. Kč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Z" dirty="0"/>
          </a:p>
        </p:txBody>
      </p:sp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A99B57F9-3954-FFA7-596A-7148552CBC8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2959" y="0"/>
            <a:ext cx="4269041" cy="6857999"/>
          </a:xfrm>
        </p:spPr>
      </p:pic>
      <p:sp>
        <p:nvSpPr>
          <p:cNvPr id="4" name="Zástupný text 11">
            <a:extLst>
              <a:ext uri="{FF2B5EF4-FFF2-40B4-BE49-F238E27FC236}">
                <a16:creationId xmlns:a16="http://schemas.microsoft.com/office/drawing/2014/main" id="{FA9CAB9C-1672-96EC-68B4-97AA8BA220F4}"/>
              </a:ext>
            </a:extLst>
          </p:cNvPr>
          <p:cNvSpPr txBox="1">
            <a:spLocks/>
          </p:cNvSpPr>
          <p:nvPr/>
        </p:nvSpPr>
        <p:spPr>
          <a:xfrm>
            <a:off x="7455185" y="1804651"/>
            <a:ext cx="4269041" cy="42724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252000" tIns="251999" rIns="252000" bIns="540000" rtlCol="0" anchor="b" anchorCtr="0">
            <a:sp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>
                <a:solidFill>
                  <a:schemeClr val="tx1"/>
                </a:solidFill>
              </a:rPr>
              <a:t>Celkové investiční náklady staveb v přípravě</a:t>
            </a:r>
            <a:endParaRPr lang="cs-CZ" sz="1600" b="0" dirty="0"/>
          </a:p>
          <a:p>
            <a:pPr marL="0" indent="0">
              <a:buNone/>
            </a:pPr>
            <a:endParaRPr lang="cs-CZ" sz="1100" b="0" dirty="0"/>
          </a:p>
          <a:p>
            <a:pPr marL="0" indent="0">
              <a:buNone/>
            </a:pPr>
            <a:r>
              <a:rPr lang="cs-CZ" sz="1200" dirty="0"/>
              <a:t>Všechny připravované projekty</a:t>
            </a:r>
          </a:p>
          <a:p>
            <a:pPr marL="0" indent="0">
              <a:buNone/>
            </a:pPr>
            <a:r>
              <a:rPr lang="cs-CZ" sz="3200" dirty="0"/>
              <a:t>1800 mld. Kč</a:t>
            </a:r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sz="1200" dirty="0"/>
              <a:t>Stavby s plánovanou realizací do 2029</a:t>
            </a:r>
          </a:p>
          <a:p>
            <a:pPr marL="0" indent="0">
              <a:buNone/>
            </a:pPr>
            <a:r>
              <a:rPr lang="cs-CZ" sz="3200" dirty="0"/>
              <a:t>602 mld. Kč</a:t>
            </a:r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sz="1200" dirty="0"/>
              <a:t>Náklady přepočtené na 1 rok </a:t>
            </a:r>
          </a:p>
          <a:p>
            <a:pPr marL="0" indent="0">
              <a:buNone/>
            </a:pPr>
            <a:r>
              <a:rPr lang="cs-CZ" sz="3200" dirty="0"/>
              <a:t>120 mld. Kč/rok</a:t>
            </a:r>
          </a:p>
          <a:p>
            <a:pPr marL="0" indent="0">
              <a:buNone/>
            </a:pPr>
            <a:endParaRPr lang="cs-CZ" sz="1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B1CFEC2-9708-6122-1F0D-413C747FD8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909"/>
          <a:stretch/>
        </p:blipFill>
        <p:spPr>
          <a:xfrm>
            <a:off x="467774" y="1867029"/>
            <a:ext cx="6916373" cy="384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ZDC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FF5200"/>
      </a:accent2>
      <a:accent3>
        <a:srgbClr val="00A1E0"/>
      </a:accent3>
      <a:accent4>
        <a:srgbClr val="737373"/>
      </a:accent4>
      <a:accent5>
        <a:srgbClr val="82BC00"/>
      </a:accent5>
      <a:accent6>
        <a:srgbClr val="34A49A"/>
      </a:accent6>
      <a:hlink>
        <a:srgbClr val="002B59"/>
      </a:hlink>
      <a:folHlink>
        <a:srgbClr val="737373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accent3"/>
          </a:solidFill>
        </a:ln>
      </a:spPr>
      <a:bodyPr lIns="72000" tIns="54000" rIns="72000" bIns="72000" rtlCol="0" anchor="t" anchorCtr="0"/>
      <a:lstStyle>
        <a:defPPr algn="l">
          <a:defRPr sz="15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8DDC52BD08C74A84BD722897D47355" ma:contentTypeVersion="7" ma:contentTypeDescription="Vytvořit nový dokument" ma:contentTypeScope="" ma:versionID="0091792794118dfa8380e63db8c156dc">
  <xsd:schema xmlns:xsd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e50c54431dbdc2c5f53f82dc5678a903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URL" minOccurs="0"/>
                <xsd:element ref="ns2:_Source" minOccurs="0"/>
                <xsd:element ref="ns2:_RightsManagement" minOccurs="0"/>
                <xsd:element ref="ns2:_Coverag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URL" ma:index="8" nillable="true" ma:displayName="Adresa 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Source" ma:index="9" nillable="true" ma:displayName="Zdroj" ma:description="Odkazy na prostředky, z nichž byl tento prostředek odvozen" ma:internalName="_Source">
      <xsd:simpleType>
        <xsd:restriction base="dms:Note"/>
      </xsd:simpleType>
    </xsd:element>
    <xsd:element name="_RightsManagement" ma:index="10" nillable="true" ma:displayName="Správa práv" ma:description="Informace o právech souvisejících s tímto prostředkem" ma:internalName="_RightsManagement">
      <xsd:simpleType>
        <xsd:restriction base="dms:Note"/>
      </xsd:simpleType>
    </xsd:element>
    <xsd:element name="_Coverage" ma:index="11" nillable="true" ma:displayName="Pokrytí" ma:description="Rozsah" ma:internalName="_Coverag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 ma:readOnly="true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 ma:index="12" ma:displayName="Kategorie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_Source xmlns="http://schemas.microsoft.com/sharepoint/v3/fields" xsi:nil="true"/>
    <URL xmlns="http://schemas.microsoft.com/sharepoint/v3">
      <Url xsi:nil="true"/>
      <Description xsi:nil="true"/>
    </URL>
    <_Coverage xmlns="http://schemas.microsoft.com/sharepoint/v3/fields" xsi:nil="true"/>
    <_RightsManagemen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D4959A55-E3B2-4E0A-BA1F-AAA071C6E5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BEFF8EA7-1263-4087-AF0F-9F8B60680C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5EC983-CFE7-448C-B742-EDD42B46D1A8}">
  <ds:schemaRefs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/fields"/>
    <ds:schemaRef ds:uri="http://schemas.microsoft.com/sharepoint/v3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0ab7d6a-64b0-4696-9f4d-d69909c6e895}" enabled="0" method="" siteId="{f0ab7d6a-64b0-4696-9f4d-d69909c6e89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6118</TotalTime>
  <Words>961</Words>
  <Application>Microsoft Office PowerPoint</Application>
  <PresentationFormat>Širokoúhlá obrazovka</PresentationFormat>
  <Paragraphs>287</Paragraphs>
  <Slides>24</Slides>
  <Notes>20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7" baseType="lpstr">
      <vt:lpstr>Calibri</vt:lpstr>
      <vt:lpstr>Verdana</vt:lpstr>
      <vt:lpstr>Office Theme</vt:lpstr>
      <vt:lpstr>Digitální technická mapa železnice</vt:lpstr>
      <vt:lpstr>DMVS – digitální mapa veřejné správy </vt:lpstr>
      <vt:lpstr>DTM - Digitální technické mapy krajů </vt:lpstr>
      <vt:lpstr>DTM – dopravní a technická infrastruktura (DTI) </vt:lpstr>
      <vt:lpstr>DTM – Postup aktualizace DTI</vt:lpstr>
      <vt:lpstr>DTM – základní prostorová situace = ZPS a postup aktualizace ZPS</vt:lpstr>
      <vt:lpstr>DTMŽ - Digitální technické mapa železnice </vt:lpstr>
      <vt:lpstr>Rozsah přípravy a realizace staveb SŽ </vt:lpstr>
      <vt:lpstr>Rozsah přípravy a realizace staveb SŽ </vt:lpstr>
      <vt:lpstr>DTMŽ - Digitální technické mapa železnice </vt:lpstr>
      <vt:lpstr>DTM – základní prostorová situace = ZPS a postup aktualizace ZPS</vt:lpstr>
      <vt:lpstr>Srovnání datových modelů DTMŽ (ŽXML) vs. DTM (JVF) </vt:lpstr>
      <vt:lpstr>Prezentace aplikace PowerPoint</vt:lpstr>
      <vt:lpstr>Prezentace aplikace PowerPoint</vt:lpstr>
      <vt:lpstr>DTMŽ – datový model ŽXML </vt:lpstr>
      <vt:lpstr>DTMŽ – aktuální stav datových prací </vt:lpstr>
      <vt:lpstr>Prezentace aplikace PowerPoint</vt:lpstr>
      <vt:lpstr>DTMŽ – aktuální stav SW prací </vt:lpstr>
      <vt:lpstr>Prezentace aplikace PowerPoint</vt:lpstr>
      <vt:lpstr>DTMŽ – aktuální stav SW prací </vt:lpstr>
      <vt:lpstr>Prezentace aplikace PowerPoint</vt:lpstr>
      <vt:lpstr>DTMŽ – informace pro Zhotovitele </vt:lpstr>
      <vt:lpstr>Prezentace aplikace PowerPoint</vt:lpstr>
      <vt:lpstr>Prezentace aplikace PowerPoint</vt:lpstr>
    </vt:vector>
  </TitlesOfParts>
  <Company>Správa železnic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Dlouhý název  příslušné prezentace</dc:title>
  <dc:creator>Bérová Šárka</dc:creator>
  <cp:lastModifiedBy>Vavrečka Libor, Ing.</cp:lastModifiedBy>
  <cp:revision>104</cp:revision>
  <dcterms:created xsi:type="dcterms:W3CDTF">2018-05-24T14:44:43Z</dcterms:created>
  <dcterms:modified xsi:type="dcterms:W3CDTF">2025-03-24T12:40:48Z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0x010100D68DDC52BD08C74A84BD722897D47355</vt:lpwstr>
  </property>
</Properties>
</file>