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603" r:id="rId5"/>
    <p:sldId id="604" r:id="rId6"/>
    <p:sldId id="605" r:id="rId7"/>
    <p:sldId id="606" r:id="rId8"/>
    <p:sldId id="607" r:id="rId9"/>
    <p:sldId id="612" r:id="rId10"/>
    <p:sldId id="608" r:id="rId11"/>
    <p:sldId id="609" r:id="rId12"/>
    <p:sldId id="610" r:id="rId13"/>
    <p:sldId id="611" r:id="rId14"/>
    <p:sldId id="430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731" userDrawn="1">
          <p15:clr>
            <a:srgbClr val="A4A3A4"/>
          </p15:clr>
        </p15:guide>
        <p15:guide id="3" orient="horz" pos="4125" userDrawn="1">
          <p15:clr>
            <a:srgbClr val="A4A3A4"/>
          </p15:clr>
        </p15:guide>
        <p15:guide id="5" orient="horz" pos="3838" userDrawn="1">
          <p15:clr>
            <a:srgbClr val="A4A3A4"/>
          </p15:clr>
        </p15:guide>
        <p15:guide id="6" orient="horz" pos="232" userDrawn="1">
          <p15:clr>
            <a:srgbClr val="A4A3A4"/>
          </p15:clr>
        </p15:guide>
        <p15:guide id="17" orient="horz" pos="3612" userDrawn="1">
          <p15:clr>
            <a:srgbClr val="A4A3A4"/>
          </p15:clr>
        </p15:guide>
        <p15:guide id="18" pos="7038" userDrawn="1">
          <p15:clr>
            <a:srgbClr val="A4A3A4"/>
          </p15:clr>
        </p15:guide>
        <p15:guide id="19" pos="642" userDrawn="1">
          <p15:clr>
            <a:srgbClr val="A4A3A4"/>
          </p15:clr>
        </p15:guide>
        <p15:guide id="20" orient="horz" pos="958" userDrawn="1">
          <p15:clr>
            <a:srgbClr val="A4A3A4"/>
          </p15:clr>
        </p15:guide>
        <p15:guide id="21" orient="horz" pos="3158" userDrawn="1">
          <p15:clr>
            <a:srgbClr val="A4A3A4"/>
          </p15:clr>
        </p15:guide>
        <p15:guide id="22" orient="horz" pos="277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8A0"/>
    <a:srgbClr val="C2C4E4"/>
    <a:srgbClr val="F39A92"/>
    <a:srgbClr val="EC6504"/>
    <a:srgbClr val="ABD1CC"/>
    <a:srgbClr val="6472B5"/>
    <a:srgbClr val="2AA39A"/>
    <a:srgbClr val="BEDAD6"/>
    <a:srgbClr val="FBDAD4"/>
    <a:srgbClr val="00A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E06741-112F-48AC-8BA1-FAF1C993239A}" v="1271" dt="2025-03-25T14:13:37.745"/>
  </p1510:revLst>
</p1510:revInfo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82C228D-DB82-498E-97C7-A9C4409E5F8C}" styleName="SZDC Tab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7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7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381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solidFill>
            <a:schemeClr val="accent3">
              <a:alpha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Styl s motivem 1 – zvýraznění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–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8D230F3-CF80-4859-8CE7-A43EE81993B5}" styleName="Light Style 1 –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–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9255" autoAdjust="0"/>
  </p:normalViewPr>
  <p:slideViewPr>
    <p:cSldViewPr snapToGrid="0">
      <p:cViewPr varScale="1">
        <p:scale>
          <a:sx n="88" d="100"/>
          <a:sy n="88" d="100"/>
        </p:scale>
        <p:origin x="1416" y="96"/>
      </p:cViewPr>
      <p:guideLst>
        <p:guide orient="horz" pos="731"/>
        <p:guide orient="horz" pos="4125"/>
        <p:guide orient="horz" pos="3838"/>
        <p:guide orient="horz" pos="232"/>
        <p:guide orient="horz" pos="3612"/>
        <p:guide pos="7038"/>
        <p:guide pos="642"/>
        <p:guide orient="horz" pos="958"/>
        <p:guide orient="horz" pos="3158"/>
        <p:guide orient="horz" pos="27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99" d="100"/>
          <a:sy n="99" d="100"/>
        </p:scale>
        <p:origin x="306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ubal Pavel, Ing." userId="a6cdd5dd-cc32-40b0-959f-1fedbfb5871b" providerId="ADAL" clId="{9FCF8F26-1EAC-4138-8819-3CBC9D20A67E}"/>
    <pc:docChg chg="undo custSel addSld delSld modSld sldOrd">
      <pc:chgData name="Roubal Pavel, Ing." userId="a6cdd5dd-cc32-40b0-959f-1fedbfb5871b" providerId="ADAL" clId="{9FCF8F26-1EAC-4138-8819-3CBC9D20A67E}" dt="2025-03-13T14:49:30.467" v="2944"/>
      <pc:docMkLst>
        <pc:docMk/>
      </pc:docMkLst>
      <pc:sldChg chg="modSp mod">
        <pc:chgData name="Roubal Pavel, Ing." userId="a6cdd5dd-cc32-40b0-959f-1fedbfb5871b" providerId="ADAL" clId="{9FCF8F26-1EAC-4138-8819-3CBC9D20A67E}" dt="2025-03-05T08:51:20.910" v="11" actId="20577"/>
        <pc:sldMkLst>
          <pc:docMk/>
          <pc:sldMk cId="1215190019" sldId="408"/>
        </pc:sldMkLst>
      </pc:sldChg>
      <pc:sldChg chg="del">
        <pc:chgData name="Roubal Pavel, Ing." userId="a6cdd5dd-cc32-40b0-959f-1fedbfb5871b" providerId="ADAL" clId="{9FCF8F26-1EAC-4138-8819-3CBC9D20A67E}" dt="2025-03-12T15:02:11.137" v="614" actId="47"/>
        <pc:sldMkLst>
          <pc:docMk/>
          <pc:sldMk cId="3969998029" sldId="434"/>
        </pc:sldMkLst>
      </pc:sldChg>
      <pc:sldChg chg="del">
        <pc:chgData name="Roubal Pavel, Ing." userId="a6cdd5dd-cc32-40b0-959f-1fedbfb5871b" providerId="ADAL" clId="{9FCF8F26-1EAC-4138-8819-3CBC9D20A67E}" dt="2025-03-12T15:02:12.508" v="615" actId="47"/>
        <pc:sldMkLst>
          <pc:docMk/>
          <pc:sldMk cId="2799442973" sldId="435"/>
        </pc:sldMkLst>
      </pc:sldChg>
      <pc:sldChg chg="del">
        <pc:chgData name="Roubal Pavel, Ing." userId="a6cdd5dd-cc32-40b0-959f-1fedbfb5871b" providerId="ADAL" clId="{9FCF8F26-1EAC-4138-8819-3CBC9D20A67E}" dt="2025-03-12T15:02:10.076" v="613" actId="47"/>
        <pc:sldMkLst>
          <pc:docMk/>
          <pc:sldMk cId="65620440" sldId="437"/>
        </pc:sldMkLst>
      </pc:sldChg>
      <pc:sldChg chg="del">
        <pc:chgData name="Roubal Pavel, Ing." userId="a6cdd5dd-cc32-40b0-959f-1fedbfb5871b" providerId="ADAL" clId="{9FCF8F26-1EAC-4138-8819-3CBC9D20A67E}" dt="2025-03-12T15:02:14.939" v="616" actId="47"/>
        <pc:sldMkLst>
          <pc:docMk/>
          <pc:sldMk cId="4068666712" sldId="440"/>
        </pc:sldMkLst>
      </pc:sldChg>
      <pc:sldChg chg="del">
        <pc:chgData name="Roubal Pavel, Ing." userId="a6cdd5dd-cc32-40b0-959f-1fedbfb5871b" providerId="ADAL" clId="{9FCF8F26-1EAC-4138-8819-3CBC9D20A67E}" dt="2025-03-12T15:02:17.997" v="617" actId="47"/>
        <pc:sldMkLst>
          <pc:docMk/>
          <pc:sldMk cId="3967812081" sldId="442"/>
        </pc:sldMkLst>
      </pc:sldChg>
      <pc:sldChg chg="del">
        <pc:chgData name="Roubal Pavel, Ing." userId="a6cdd5dd-cc32-40b0-959f-1fedbfb5871b" providerId="ADAL" clId="{9FCF8F26-1EAC-4138-8819-3CBC9D20A67E}" dt="2025-03-12T15:02:21.180" v="619" actId="47"/>
        <pc:sldMkLst>
          <pc:docMk/>
          <pc:sldMk cId="2245957223" sldId="448"/>
        </pc:sldMkLst>
      </pc:sldChg>
      <pc:sldChg chg="del">
        <pc:chgData name="Roubal Pavel, Ing." userId="a6cdd5dd-cc32-40b0-959f-1fedbfb5871b" providerId="ADAL" clId="{9FCF8F26-1EAC-4138-8819-3CBC9D20A67E}" dt="2025-03-12T15:02:19.344" v="618" actId="47"/>
        <pc:sldMkLst>
          <pc:docMk/>
          <pc:sldMk cId="2999306407" sldId="449"/>
        </pc:sldMkLst>
      </pc:sldChg>
      <pc:sldChg chg="modSp add mod modAnim modNotesTx">
        <pc:chgData name="Roubal Pavel, Ing." userId="a6cdd5dd-cc32-40b0-959f-1fedbfb5871b" providerId="ADAL" clId="{9FCF8F26-1EAC-4138-8819-3CBC9D20A67E}" dt="2025-03-05T09:07:32.232" v="432" actId="20577"/>
        <pc:sldMkLst>
          <pc:docMk/>
          <pc:sldMk cId="386290407" sldId="450"/>
        </pc:sldMkLst>
      </pc:sldChg>
      <pc:sldChg chg="new del">
        <pc:chgData name="Roubal Pavel, Ing." userId="a6cdd5dd-cc32-40b0-959f-1fedbfb5871b" providerId="ADAL" clId="{9FCF8F26-1EAC-4138-8819-3CBC9D20A67E}" dt="2025-03-05T08:56:31.842" v="197" actId="2696"/>
        <pc:sldMkLst>
          <pc:docMk/>
          <pc:sldMk cId="3739891373" sldId="451"/>
        </pc:sldMkLst>
      </pc:sldChg>
      <pc:sldChg chg="delSp modSp add mod delAnim modAnim">
        <pc:chgData name="Roubal Pavel, Ing." userId="a6cdd5dd-cc32-40b0-959f-1fedbfb5871b" providerId="ADAL" clId="{9FCF8F26-1EAC-4138-8819-3CBC9D20A67E}" dt="2025-03-05T09:03:46.612" v="396" actId="113"/>
        <pc:sldMkLst>
          <pc:docMk/>
          <pc:sldMk cId="4232140137" sldId="451"/>
        </pc:sldMkLst>
      </pc:sldChg>
      <pc:sldChg chg="modSp add modAnim">
        <pc:chgData name="Roubal Pavel, Ing." userId="a6cdd5dd-cc32-40b0-959f-1fedbfb5871b" providerId="ADAL" clId="{9FCF8F26-1EAC-4138-8819-3CBC9D20A67E}" dt="2025-03-05T09:05:12.343" v="403" actId="113"/>
        <pc:sldMkLst>
          <pc:docMk/>
          <pc:sldMk cId="2984546045" sldId="452"/>
        </pc:sldMkLst>
      </pc:sldChg>
      <pc:sldChg chg="addSp delSp modSp add mod modClrScheme modAnim chgLayout">
        <pc:chgData name="Roubal Pavel, Ing." userId="a6cdd5dd-cc32-40b0-959f-1fedbfb5871b" providerId="ADAL" clId="{9FCF8F26-1EAC-4138-8819-3CBC9D20A67E}" dt="2025-03-05T09:06:36.793" v="412" actId="26606"/>
        <pc:sldMkLst>
          <pc:docMk/>
          <pc:sldMk cId="2984022934" sldId="453"/>
        </pc:sldMkLst>
      </pc:sldChg>
      <pc:sldChg chg="modSp add modAnim">
        <pc:chgData name="Roubal Pavel, Ing." userId="a6cdd5dd-cc32-40b0-959f-1fedbfb5871b" providerId="ADAL" clId="{9FCF8F26-1EAC-4138-8819-3CBC9D20A67E}" dt="2025-03-05T09:11:59.913" v="447" actId="12"/>
        <pc:sldMkLst>
          <pc:docMk/>
          <pc:sldMk cId="2130314114" sldId="454"/>
        </pc:sldMkLst>
      </pc:sldChg>
      <pc:sldChg chg="modSp add modAnim">
        <pc:chgData name="Roubal Pavel, Ing." userId="a6cdd5dd-cc32-40b0-959f-1fedbfb5871b" providerId="ADAL" clId="{9FCF8F26-1EAC-4138-8819-3CBC9D20A67E}" dt="2025-03-13T14:03:39.284" v="2677"/>
        <pc:sldMkLst>
          <pc:docMk/>
          <pc:sldMk cId="4192228682" sldId="455"/>
        </pc:sldMkLst>
      </pc:sldChg>
      <pc:sldChg chg="addSp delSp modSp add mod modAnim">
        <pc:chgData name="Roubal Pavel, Ing." userId="a6cdd5dd-cc32-40b0-959f-1fedbfb5871b" providerId="ADAL" clId="{9FCF8F26-1EAC-4138-8819-3CBC9D20A67E}" dt="2025-03-12T14:53:59.893" v="484" actId="167"/>
        <pc:sldMkLst>
          <pc:docMk/>
          <pc:sldMk cId="3838169707" sldId="456"/>
        </pc:sldMkLst>
      </pc:sldChg>
      <pc:sldChg chg="addSp modSp add mod modAnim">
        <pc:chgData name="Roubal Pavel, Ing." userId="a6cdd5dd-cc32-40b0-959f-1fedbfb5871b" providerId="ADAL" clId="{9FCF8F26-1EAC-4138-8819-3CBC9D20A67E}" dt="2025-03-12T14:55:51.958" v="521" actId="14100"/>
        <pc:sldMkLst>
          <pc:docMk/>
          <pc:sldMk cId="2041543637" sldId="457"/>
        </pc:sldMkLst>
      </pc:sldChg>
      <pc:sldChg chg="addSp modSp add mod modAnim">
        <pc:chgData name="Roubal Pavel, Ing." userId="a6cdd5dd-cc32-40b0-959f-1fedbfb5871b" providerId="ADAL" clId="{9FCF8F26-1EAC-4138-8819-3CBC9D20A67E}" dt="2025-03-13T12:58:47.581" v="2569" actId="1076"/>
        <pc:sldMkLst>
          <pc:docMk/>
          <pc:sldMk cId="1362342311" sldId="458"/>
        </pc:sldMkLst>
      </pc:sldChg>
      <pc:sldChg chg="addSp delSp modSp add mod modAnim">
        <pc:chgData name="Roubal Pavel, Ing." userId="a6cdd5dd-cc32-40b0-959f-1fedbfb5871b" providerId="ADAL" clId="{9FCF8F26-1EAC-4138-8819-3CBC9D20A67E}" dt="2025-03-13T12:23:50.016" v="2445"/>
        <pc:sldMkLst>
          <pc:docMk/>
          <pc:sldMk cId="386028323" sldId="459"/>
        </pc:sldMkLst>
      </pc:sldChg>
      <pc:sldChg chg="addSp modSp add mod ord modClrScheme modAnim chgLayout">
        <pc:chgData name="Roubal Pavel, Ing." userId="a6cdd5dd-cc32-40b0-959f-1fedbfb5871b" providerId="ADAL" clId="{9FCF8F26-1EAC-4138-8819-3CBC9D20A67E}" dt="2025-03-13T14:17:31.253" v="2702"/>
        <pc:sldMkLst>
          <pc:docMk/>
          <pc:sldMk cId="230848027" sldId="460"/>
        </pc:sldMkLst>
      </pc:sldChg>
      <pc:sldChg chg="modSp add mod modAnim">
        <pc:chgData name="Roubal Pavel, Ing." userId="a6cdd5dd-cc32-40b0-959f-1fedbfb5871b" providerId="ADAL" clId="{9FCF8F26-1EAC-4138-8819-3CBC9D20A67E}" dt="2025-03-13T12:59:11.975" v="2599" actId="20577"/>
        <pc:sldMkLst>
          <pc:docMk/>
          <pc:sldMk cId="1149911550" sldId="461"/>
        </pc:sldMkLst>
      </pc:sldChg>
      <pc:sldChg chg="modSp add">
        <pc:chgData name="Roubal Pavel, Ing." userId="a6cdd5dd-cc32-40b0-959f-1fedbfb5871b" providerId="ADAL" clId="{9FCF8F26-1EAC-4138-8819-3CBC9D20A67E}" dt="2025-03-12T15:03:15.753" v="629" actId="113"/>
        <pc:sldMkLst>
          <pc:docMk/>
          <pc:sldMk cId="1052122883" sldId="462"/>
        </pc:sldMkLst>
      </pc:sldChg>
      <pc:sldChg chg="addSp delSp modSp add mod modAnim">
        <pc:chgData name="Roubal Pavel, Ing." userId="a6cdd5dd-cc32-40b0-959f-1fedbfb5871b" providerId="ADAL" clId="{9FCF8F26-1EAC-4138-8819-3CBC9D20A67E}" dt="2025-03-13T14:49:10.790" v="2940"/>
        <pc:sldMkLst>
          <pc:docMk/>
          <pc:sldMk cId="257945411" sldId="463"/>
        </pc:sldMkLst>
      </pc:sldChg>
      <pc:sldChg chg="addSp modSp add mod modAnim">
        <pc:chgData name="Roubal Pavel, Ing." userId="a6cdd5dd-cc32-40b0-959f-1fedbfb5871b" providerId="ADAL" clId="{9FCF8F26-1EAC-4138-8819-3CBC9D20A67E}" dt="2025-03-12T15:17:27.055" v="659" actId="1076"/>
        <pc:sldMkLst>
          <pc:docMk/>
          <pc:sldMk cId="3675949735" sldId="464"/>
        </pc:sldMkLst>
      </pc:sldChg>
      <pc:sldChg chg="addSp delSp modSp add mod delAnim modAnim">
        <pc:chgData name="Roubal Pavel, Ing." userId="a6cdd5dd-cc32-40b0-959f-1fedbfb5871b" providerId="ADAL" clId="{9FCF8F26-1EAC-4138-8819-3CBC9D20A67E}" dt="2025-03-12T15:18:01.495" v="673" actId="14100"/>
        <pc:sldMkLst>
          <pc:docMk/>
          <pc:sldMk cId="3292225616" sldId="465"/>
        </pc:sldMkLst>
      </pc:sldChg>
      <pc:sldChg chg="addSp delSp modSp add mod modClrScheme modAnim chgLayout">
        <pc:chgData name="Roubal Pavel, Ing." userId="a6cdd5dd-cc32-40b0-959f-1fedbfb5871b" providerId="ADAL" clId="{9FCF8F26-1EAC-4138-8819-3CBC9D20A67E}" dt="2025-03-13T14:23:42.554" v="2713" actId="14100"/>
        <pc:sldMkLst>
          <pc:docMk/>
          <pc:sldMk cId="2806892016" sldId="466"/>
        </pc:sldMkLst>
      </pc:sldChg>
      <pc:sldChg chg="addSp modSp add mod modAnim">
        <pc:chgData name="Roubal Pavel, Ing." userId="a6cdd5dd-cc32-40b0-959f-1fedbfb5871b" providerId="ADAL" clId="{9FCF8F26-1EAC-4138-8819-3CBC9D20A67E}" dt="2025-03-13T14:26:47.975" v="2774"/>
        <pc:sldMkLst>
          <pc:docMk/>
          <pc:sldMk cId="3805844085" sldId="467"/>
        </pc:sldMkLst>
      </pc:sldChg>
      <pc:sldChg chg="modSp add mod modAnim">
        <pc:chgData name="Roubal Pavel, Ing." userId="a6cdd5dd-cc32-40b0-959f-1fedbfb5871b" providerId="ADAL" clId="{9FCF8F26-1EAC-4138-8819-3CBC9D20A67E}" dt="2025-03-13T11:24:20.226" v="2274" actId="20577"/>
        <pc:sldMkLst>
          <pc:docMk/>
          <pc:sldMk cId="1449480843" sldId="468"/>
        </pc:sldMkLst>
      </pc:sldChg>
      <pc:sldChg chg="addSp delSp modSp add mod delAnim modAnim">
        <pc:chgData name="Roubal Pavel, Ing." userId="a6cdd5dd-cc32-40b0-959f-1fedbfb5871b" providerId="ADAL" clId="{9FCF8F26-1EAC-4138-8819-3CBC9D20A67E}" dt="2025-03-13T14:40:52.701" v="2862"/>
        <pc:sldMkLst>
          <pc:docMk/>
          <pc:sldMk cId="1293688019" sldId="469"/>
        </pc:sldMkLst>
      </pc:sldChg>
      <pc:sldChg chg="addSp delSp modSp add mod delAnim modAnim">
        <pc:chgData name="Roubal Pavel, Ing." userId="a6cdd5dd-cc32-40b0-959f-1fedbfb5871b" providerId="ADAL" clId="{9FCF8F26-1EAC-4138-8819-3CBC9D20A67E}" dt="2025-03-13T08:39:27.523" v="1848" actId="26606"/>
        <pc:sldMkLst>
          <pc:docMk/>
          <pc:sldMk cId="2993264275" sldId="470"/>
        </pc:sldMkLst>
      </pc:sldChg>
      <pc:sldChg chg="addSp delSp modSp add mod ord modAnim">
        <pc:chgData name="Roubal Pavel, Ing." userId="a6cdd5dd-cc32-40b0-959f-1fedbfb5871b" providerId="ADAL" clId="{9FCF8F26-1EAC-4138-8819-3CBC9D20A67E}" dt="2025-03-13T08:46:39.176" v="1984"/>
        <pc:sldMkLst>
          <pc:docMk/>
          <pc:sldMk cId="1469845311" sldId="471"/>
        </pc:sldMkLst>
      </pc:sldChg>
      <pc:sldChg chg="add ord modNotesTx">
        <pc:chgData name="Roubal Pavel, Ing." userId="a6cdd5dd-cc32-40b0-959f-1fedbfb5871b" providerId="ADAL" clId="{9FCF8F26-1EAC-4138-8819-3CBC9D20A67E}" dt="2025-03-13T08:39:51.414" v="1849" actId="6549"/>
        <pc:sldMkLst>
          <pc:docMk/>
          <pc:sldMk cId="2093409663" sldId="591"/>
        </pc:sldMkLst>
      </pc:sldChg>
      <pc:sldChg chg="addSp delSp modSp add mod modClrScheme modAnim chgLayout">
        <pc:chgData name="Roubal Pavel, Ing." userId="a6cdd5dd-cc32-40b0-959f-1fedbfb5871b" providerId="ADAL" clId="{9FCF8F26-1EAC-4138-8819-3CBC9D20A67E}" dt="2025-03-13T14:44:23.837" v="2880"/>
        <pc:sldMkLst>
          <pc:docMk/>
          <pc:sldMk cId="1966487279" sldId="592"/>
        </pc:sldMkLst>
      </pc:sldChg>
      <pc:sldChg chg="addSp delSp modSp add mod modAnim">
        <pc:chgData name="Roubal Pavel, Ing." userId="a6cdd5dd-cc32-40b0-959f-1fedbfb5871b" providerId="ADAL" clId="{9FCF8F26-1EAC-4138-8819-3CBC9D20A67E}" dt="2025-03-13T14:45:35.742" v="2892"/>
        <pc:sldMkLst>
          <pc:docMk/>
          <pc:sldMk cId="3067915114" sldId="593"/>
        </pc:sldMkLst>
      </pc:sldChg>
      <pc:sldChg chg="addSp delSp modSp add mod modAnim">
        <pc:chgData name="Roubal Pavel, Ing." userId="a6cdd5dd-cc32-40b0-959f-1fedbfb5871b" providerId="ADAL" clId="{9FCF8F26-1EAC-4138-8819-3CBC9D20A67E}" dt="2025-03-13T11:21:04.839" v="2196" actId="20577"/>
        <pc:sldMkLst>
          <pc:docMk/>
          <pc:sldMk cId="3065723377" sldId="594"/>
        </pc:sldMkLst>
      </pc:sldChg>
      <pc:sldChg chg="add del">
        <pc:chgData name="Roubal Pavel, Ing." userId="a6cdd5dd-cc32-40b0-959f-1fedbfb5871b" providerId="ADAL" clId="{9FCF8F26-1EAC-4138-8819-3CBC9D20A67E}" dt="2025-03-13T11:11:52.940" v="2128"/>
        <pc:sldMkLst>
          <pc:docMk/>
          <pc:sldMk cId="682810134" sldId="595"/>
        </pc:sldMkLst>
      </pc:sldChg>
      <pc:sldChg chg="addSp delSp modSp add mod modAnim">
        <pc:chgData name="Roubal Pavel, Ing." userId="a6cdd5dd-cc32-40b0-959f-1fedbfb5871b" providerId="ADAL" clId="{9FCF8F26-1EAC-4138-8819-3CBC9D20A67E}" dt="2025-03-13T14:47:26.432" v="2908"/>
        <pc:sldMkLst>
          <pc:docMk/>
          <pc:sldMk cId="3631603538" sldId="595"/>
        </pc:sldMkLst>
      </pc:sldChg>
      <pc:sldChg chg="addSp delSp modSp add mod modClrScheme modAnim chgLayout">
        <pc:chgData name="Roubal Pavel, Ing." userId="a6cdd5dd-cc32-40b0-959f-1fedbfb5871b" providerId="ADAL" clId="{9FCF8F26-1EAC-4138-8819-3CBC9D20A67E}" dt="2025-03-13T14:47:01.343" v="2906"/>
        <pc:sldMkLst>
          <pc:docMk/>
          <pc:sldMk cId="148342890" sldId="596"/>
        </pc:sldMkLst>
      </pc:sldChg>
      <pc:sldChg chg="addSp delSp modSp add mod modAnim">
        <pc:chgData name="Roubal Pavel, Ing." userId="a6cdd5dd-cc32-40b0-959f-1fedbfb5871b" providerId="ADAL" clId="{9FCF8F26-1EAC-4138-8819-3CBC9D20A67E}" dt="2025-03-13T14:48:50.461" v="2939"/>
        <pc:sldMkLst>
          <pc:docMk/>
          <pc:sldMk cId="556233417" sldId="597"/>
        </pc:sldMkLst>
      </pc:sldChg>
      <pc:sldChg chg="addSp delSp modSp add mod modClrScheme delAnim modAnim chgLayout">
        <pc:chgData name="Roubal Pavel, Ing." userId="a6cdd5dd-cc32-40b0-959f-1fedbfb5871b" providerId="ADAL" clId="{9FCF8F26-1EAC-4138-8819-3CBC9D20A67E}" dt="2025-03-13T14:49:30.467" v="2944"/>
        <pc:sldMkLst>
          <pc:docMk/>
          <pc:sldMk cId="332522471" sldId="598"/>
        </pc:sldMkLst>
      </pc:sldChg>
      <pc:sldChg chg="addSp delSp modSp add mod delAnim modAnim">
        <pc:chgData name="Roubal Pavel, Ing." userId="a6cdd5dd-cc32-40b0-959f-1fedbfb5871b" providerId="ADAL" clId="{9FCF8F26-1EAC-4138-8819-3CBC9D20A67E}" dt="2025-03-13T14:36:33.202" v="2779" actId="6549"/>
        <pc:sldMkLst>
          <pc:docMk/>
          <pc:sldMk cId="906058504" sldId="599"/>
        </pc:sldMkLst>
      </pc:sldChg>
      <pc:sldChg chg="addSp delSp modSp add del mod addAnim delAnim modAnim">
        <pc:chgData name="Roubal Pavel, Ing." userId="a6cdd5dd-cc32-40b0-959f-1fedbfb5871b" providerId="ADAL" clId="{9FCF8F26-1EAC-4138-8819-3CBC9D20A67E}" dt="2025-03-13T13:40:48.456" v="2607"/>
        <pc:sldMkLst>
          <pc:docMk/>
          <pc:sldMk cId="3397637229" sldId="599"/>
        </pc:sldMkLst>
      </pc:sldChg>
      <pc:sldChg chg="delSp modSp add mod delAnim modAnim">
        <pc:chgData name="Roubal Pavel, Ing." userId="a6cdd5dd-cc32-40b0-959f-1fedbfb5871b" providerId="ADAL" clId="{9FCF8F26-1EAC-4138-8819-3CBC9D20A67E}" dt="2025-03-13T14:37:46.066" v="2790"/>
        <pc:sldMkLst>
          <pc:docMk/>
          <pc:sldMk cId="679179631" sldId="600"/>
        </pc:sldMkLst>
      </pc:sldChg>
      <pc:sldChg chg="addSp modSp add mod modClrScheme modAnim chgLayout">
        <pc:chgData name="Roubal Pavel, Ing." userId="a6cdd5dd-cc32-40b0-959f-1fedbfb5871b" providerId="ADAL" clId="{9FCF8F26-1EAC-4138-8819-3CBC9D20A67E}" dt="2025-03-13T14:40:23.801" v="2855"/>
        <pc:sldMkLst>
          <pc:docMk/>
          <pc:sldMk cId="206451629" sldId="601"/>
        </pc:sldMkLst>
      </pc:sldChg>
    </pc:docChg>
  </pc:docChgLst>
  <pc:docChgLst>
    <pc:chgData name="Roubal Pavel, Ing." userId="a6cdd5dd-cc32-40b0-959f-1fedbfb5871b" providerId="ADAL" clId="{9C365D7C-B885-4AAD-B049-CFA0F74C1D33}"/>
    <pc:docChg chg="modSld">
      <pc:chgData name="Roubal Pavel, Ing." userId="a6cdd5dd-cc32-40b0-959f-1fedbfb5871b" providerId="ADAL" clId="{9C365D7C-B885-4AAD-B049-CFA0F74C1D33}" dt="2025-01-13T11:13:10.678" v="9" actId="20577"/>
      <pc:docMkLst>
        <pc:docMk/>
      </pc:docMkLst>
      <pc:sldChg chg="modSp">
        <pc:chgData name="Roubal Pavel, Ing." userId="a6cdd5dd-cc32-40b0-959f-1fedbfb5871b" providerId="ADAL" clId="{9C365D7C-B885-4AAD-B049-CFA0F74C1D33}" dt="2025-01-13T11:13:10.678" v="9" actId="20577"/>
        <pc:sldMkLst>
          <pc:docMk/>
          <pc:sldMk cId="1215190019" sldId="408"/>
        </pc:sldMkLst>
      </pc:sldChg>
      <pc:sldChg chg="modNotesTx">
        <pc:chgData name="Roubal Pavel, Ing." userId="a6cdd5dd-cc32-40b0-959f-1fedbfb5871b" providerId="ADAL" clId="{9C365D7C-B885-4AAD-B049-CFA0F74C1D33}" dt="2025-01-13T10:19:05.615" v="1" actId="6549"/>
        <pc:sldMkLst>
          <pc:docMk/>
          <pc:sldMk cId="2245957223" sldId="448"/>
        </pc:sldMkLst>
      </pc:sldChg>
      <pc:sldChg chg="modNotesTx">
        <pc:chgData name="Roubal Pavel, Ing." userId="a6cdd5dd-cc32-40b0-959f-1fedbfb5871b" providerId="ADAL" clId="{9C365D7C-B885-4AAD-B049-CFA0F74C1D33}" dt="2025-01-13T10:19:02.929" v="0" actId="6549"/>
        <pc:sldMkLst>
          <pc:docMk/>
          <pc:sldMk cId="2999306407" sldId="449"/>
        </pc:sldMkLst>
      </pc:sldChg>
    </pc:docChg>
  </pc:docChgLst>
  <pc:docChgLst>
    <pc:chgData name="Roubal Pavel, Ing." userId="a6cdd5dd-cc32-40b0-959f-1fedbfb5871b" providerId="ADAL" clId="{A868DCCD-E313-4DF7-85C9-C5DDB8F6CD86}"/>
    <pc:docChg chg="undo custSel addSld delSld modSld sldOrd">
      <pc:chgData name="Roubal Pavel, Ing." userId="a6cdd5dd-cc32-40b0-959f-1fedbfb5871b" providerId="ADAL" clId="{A868DCCD-E313-4DF7-85C9-C5DDB8F6CD86}" dt="2024-12-11T08:53:32.796" v="2898" actId="20577"/>
      <pc:docMkLst>
        <pc:docMk/>
      </pc:docMkLst>
      <pc:sldChg chg="modSp">
        <pc:chgData name="Roubal Pavel, Ing." userId="a6cdd5dd-cc32-40b0-959f-1fedbfb5871b" providerId="ADAL" clId="{A868DCCD-E313-4DF7-85C9-C5DDB8F6CD86}" dt="2024-12-11T08:53:32.796" v="2898" actId="20577"/>
        <pc:sldMkLst>
          <pc:docMk/>
          <pc:sldMk cId="1215190019" sldId="408"/>
        </pc:sldMkLst>
      </pc:sldChg>
      <pc:sldChg chg="modSp modAnim">
        <pc:chgData name="Roubal Pavel, Ing." userId="a6cdd5dd-cc32-40b0-959f-1fedbfb5871b" providerId="ADAL" clId="{A868DCCD-E313-4DF7-85C9-C5DDB8F6CD86}" dt="2024-12-11T06:41:59.010" v="2884"/>
        <pc:sldMkLst>
          <pc:docMk/>
          <pc:sldMk cId="809606797" sldId="430"/>
        </pc:sldMkLst>
      </pc:sldChg>
      <pc:sldChg chg="addSp modSp add mod ord modAnim">
        <pc:chgData name="Roubal Pavel, Ing." userId="a6cdd5dd-cc32-40b0-959f-1fedbfb5871b" providerId="ADAL" clId="{A868DCCD-E313-4DF7-85C9-C5DDB8F6CD86}" dt="2024-12-11T08:12:39.703" v="2892" actId="20577"/>
        <pc:sldMkLst>
          <pc:docMk/>
          <pc:sldMk cId="3969998029" sldId="434"/>
        </pc:sldMkLst>
      </pc:sldChg>
      <pc:sldChg chg="modSp add ord modNotesTx">
        <pc:chgData name="Roubal Pavel, Ing." userId="a6cdd5dd-cc32-40b0-959f-1fedbfb5871b" providerId="ADAL" clId="{A868DCCD-E313-4DF7-85C9-C5DDB8F6CD86}" dt="2024-12-05T15:55:51.435" v="1919" actId="20577"/>
        <pc:sldMkLst>
          <pc:docMk/>
          <pc:sldMk cId="2799442973" sldId="435"/>
        </pc:sldMkLst>
      </pc:sldChg>
      <pc:sldChg chg="addSp delSp modSp add">
        <pc:chgData name="Roubal Pavel, Ing." userId="a6cdd5dd-cc32-40b0-959f-1fedbfb5871b" providerId="ADAL" clId="{A868DCCD-E313-4DF7-85C9-C5DDB8F6CD86}" dt="2024-12-05T15:44:14.121" v="1461" actId="20577"/>
        <pc:sldMkLst>
          <pc:docMk/>
          <pc:sldMk cId="65620440" sldId="437"/>
        </pc:sldMkLst>
      </pc:sldChg>
      <pc:sldChg chg="modSp add modNotesTx">
        <pc:chgData name="Roubal Pavel, Ing." userId="a6cdd5dd-cc32-40b0-959f-1fedbfb5871b" providerId="ADAL" clId="{A868DCCD-E313-4DF7-85C9-C5DDB8F6CD86}" dt="2024-12-05T16:13:31.605" v="2707" actId="20577"/>
        <pc:sldMkLst>
          <pc:docMk/>
          <pc:sldMk cId="4068666712" sldId="440"/>
        </pc:sldMkLst>
      </pc:sldChg>
      <pc:sldChg chg="modSp modAnim">
        <pc:chgData name="Roubal Pavel, Ing." userId="a6cdd5dd-cc32-40b0-959f-1fedbfb5871b" providerId="ADAL" clId="{A868DCCD-E313-4DF7-85C9-C5DDB8F6CD86}" dt="2024-12-11T06:41:50.692" v="2883"/>
        <pc:sldMkLst>
          <pc:docMk/>
          <pc:sldMk cId="2245957223" sldId="448"/>
        </pc:sldMkLst>
      </pc:sldChg>
      <pc:sldChg chg="modSp modAnim">
        <pc:chgData name="Roubal Pavel, Ing." userId="a6cdd5dd-cc32-40b0-959f-1fedbfb5871b" providerId="ADAL" clId="{A868DCCD-E313-4DF7-85C9-C5DDB8F6CD86}" dt="2024-12-11T06:24:37.478" v="2734"/>
        <pc:sldMkLst>
          <pc:docMk/>
          <pc:sldMk cId="2999306407" sldId="449"/>
        </pc:sldMkLst>
      </pc:sldChg>
    </pc:docChg>
  </pc:docChgLst>
  <pc:docChgLst>
    <pc:chgData name="Roubal Pavel, Ing." userId="a6cdd5dd-cc32-40b0-959f-1fedbfb5871b" providerId="ADAL" clId="{29E06741-112F-48AC-8BA1-FAF1C993239A}"/>
    <pc:docChg chg="undo custSel addSld delSld modSld sldOrd">
      <pc:chgData name="Roubal Pavel, Ing." userId="a6cdd5dd-cc32-40b0-959f-1fedbfb5871b" providerId="ADAL" clId="{29E06741-112F-48AC-8BA1-FAF1C993239A}" dt="2025-03-25T14:13:44.098" v="1548" actId="478"/>
      <pc:docMkLst>
        <pc:docMk/>
      </pc:docMkLst>
      <pc:sldChg chg="modSp del mod">
        <pc:chgData name="Roubal Pavel, Ing." userId="a6cdd5dd-cc32-40b0-959f-1fedbfb5871b" providerId="ADAL" clId="{29E06741-112F-48AC-8BA1-FAF1C993239A}" dt="2025-03-24T09:47:31.765" v="221" actId="47"/>
        <pc:sldMkLst>
          <pc:docMk/>
          <pc:sldMk cId="1215190019" sldId="408"/>
        </pc:sldMkLst>
      </pc:sldChg>
      <pc:sldChg chg="modSp mod">
        <pc:chgData name="Roubal Pavel, Ing." userId="a6cdd5dd-cc32-40b0-959f-1fedbfb5871b" providerId="ADAL" clId="{29E06741-112F-48AC-8BA1-FAF1C993239A}" dt="2025-03-25T13:10:55.275" v="1541"/>
        <pc:sldMkLst>
          <pc:docMk/>
          <pc:sldMk cId="809606797" sldId="430"/>
        </pc:sldMkLst>
        <pc:spChg chg="mod">
          <ac:chgData name="Roubal Pavel, Ing." userId="a6cdd5dd-cc32-40b0-959f-1fedbfb5871b" providerId="ADAL" clId="{29E06741-112F-48AC-8BA1-FAF1C993239A}" dt="2025-03-25T13:10:55.275" v="1541"/>
          <ac:spMkLst>
            <pc:docMk/>
            <pc:sldMk cId="809606797" sldId="430"/>
            <ac:spMk id="3" creationId="{2CE12D72-A35E-9FB3-0CDD-FE2DC8626511}"/>
          </ac:spMkLst>
        </pc:spChg>
      </pc:sldChg>
      <pc:sldChg chg="del">
        <pc:chgData name="Roubal Pavel, Ing." userId="a6cdd5dd-cc32-40b0-959f-1fedbfb5871b" providerId="ADAL" clId="{29E06741-112F-48AC-8BA1-FAF1C993239A}" dt="2025-03-24T13:05:07.438" v="681" actId="47"/>
        <pc:sldMkLst>
          <pc:docMk/>
          <pc:sldMk cId="805508634" sldId="443"/>
        </pc:sldMkLst>
      </pc:sldChg>
      <pc:sldChg chg="del">
        <pc:chgData name="Roubal Pavel, Ing." userId="a6cdd5dd-cc32-40b0-959f-1fedbfb5871b" providerId="ADAL" clId="{29E06741-112F-48AC-8BA1-FAF1C993239A}" dt="2025-03-24T13:05:07.438" v="681" actId="47"/>
        <pc:sldMkLst>
          <pc:docMk/>
          <pc:sldMk cId="3300924755" sldId="445"/>
        </pc:sldMkLst>
      </pc:sldChg>
      <pc:sldChg chg="del">
        <pc:chgData name="Roubal Pavel, Ing." userId="a6cdd5dd-cc32-40b0-959f-1fedbfb5871b" providerId="ADAL" clId="{29E06741-112F-48AC-8BA1-FAF1C993239A}" dt="2025-03-24T13:05:07.438" v="681" actId="47"/>
        <pc:sldMkLst>
          <pc:docMk/>
          <pc:sldMk cId="3739474918" sldId="447"/>
        </pc:sldMkLst>
      </pc:sldChg>
      <pc:sldChg chg="del">
        <pc:chgData name="Roubal Pavel, Ing." userId="a6cdd5dd-cc32-40b0-959f-1fedbfb5871b" providerId="ADAL" clId="{29E06741-112F-48AC-8BA1-FAF1C993239A}" dt="2025-03-24T13:05:07.438" v="681" actId="47"/>
        <pc:sldMkLst>
          <pc:docMk/>
          <pc:sldMk cId="386290407" sldId="450"/>
        </pc:sldMkLst>
      </pc:sldChg>
      <pc:sldChg chg="del">
        <pc:chgData name="Roubal Pavel, Ing." userId="a6cdd5dd-cc32-40b0-959f-1fedbfb5871b" providerId="ADAL" clId="{29E06741-112F-48AC-8BA1-FAF1C993239A}" dt="2025-03-24T13:05:07.438" v="681" actId="47"/>
        <pc:sldMkLst>
          <pc:docMk/>
          <pc:sldMk cId="4232140137" sldId="451"/>
        </pc:sldMkLst>
      </pc:sldChg>
      <pc:sldChg chg="del">
        <pc:chgData name="Roubal Pavel, Ing." userId="a6cdd5dd-cc32-40b0-959f-1fedbfb5871b" providerId="ADAL" clId="{29E06741-112F-48AC-8BA1-FAF1C993239A}" dt="2025-03-24T13:05:07.438" v="681" actId="47"/>
        <pc:sldMkLst>
          <pc:docMk/>
          <pc:sldMk cId="2984546045" sldId="452"/>
        </pc:sldMkLst>
      </pc:sldChg>
      <pc:sldChg chg="del">
        <pc:chgData name="Roubal Pavel, Ing." userId="a6cdd5dd-cc32-40b0-959f-1fedbfb5871b" providerId="ADAL" clId="{29E06741-112F-48AC-8BA1-FAF1C993239A}" dt="2025-03-24T13:05:07.438" v="681" actId="47"/>
        <pc:sldMkLst>
          <pc:docMk/>
          <pc:sldMk cId="2984022934" sldId="453"/>
        </pc:sldMkLst>
      </pc:sldChg>
      <pc:sldChg chg="del ord">
        <pc:chgData name="Roubal Pavel, Ing." userId="a6cdd5dd-cc32-40b0-959f-1fedbfb5871b" providerId="ADAL" clId="{29E06741-112F-48AC-8BA1-FAF1C993239A}" dt="2025-03-24T13:05:07.438" v="681" actId="47"/>
        <pc:sldMkLst>
          <pc:docMk/>
          <pc:sldMk cId="2130314114" sldId="454"/>
        </pc:sldMkLst>
      </pc:sldChg>
      <pc:sldChg chg="del">
        <pc:chgData name="Roubal Pavel, Ing." userId="a6cdd5dd-cc32-40b0-959f-1fedbfb5871b" providerId="ADAL" clId="{29E06741-112F-48AC-8BA1-FAF1C993239A}" dt="2025-03-24T13:05:07.438" v="681" actId="47"/>
        <pc:sldMkLst>
          <pc:docMk/>
          <pc:sldMk cId="4192228682" sldId="455"/>
        </pc:sldMkLst>
      </pc:sldChg>
      <pc:sldChg chg="del">
        <pc:chgData name="Roubal Pavel, Ing." userId="a6cdd5dd-cc32-40b0-959f-1fedbfb5871b" providerId="ADAL" clId="{29E06741-112F-48AC-8BA1-FAF1C993239A}" dt="2025-03-24T13:05:07.438" v="681" actId="47"/>
        <pc:sldMkLst>
          <pc:docMk/>
          <pc:sldMk cId="3838169707" sldId="456"/>
        </pc:sldMkLst>
      </pc:sldChg>
      <pc:sldChg chg="del">
        <pc:chgData name="Roubal Pavel, Ing." userId="a6cdd5dd-cc32-40b0-959f-1fedbfb5871b" providerId="ADAL" clId="{29E06741-112F-48AC-8BA1-FAF1C993239A}" dt="2025-03-24T13:05:07.438" v="681" actId="47"/>
        <pc:sldMkLst>
          <pc:docMk/>
          <pc:sldMk cId="2041543637" sldId="457"/>
        </pc:sldMkLst>
      </pc:sldChg>
      <pc:sldChg chg="del">
        <pc:chgData name="Roubal Pavel, Ing." userId="a6cdd5dd-cc32-40b0-959f-1fedbfb5871b" providerId="ADAL" clId="{29E06741-112F-48AC-8BA1-FAF1C993239A}" dt="2025-03-24T13:05:07.438" v="681" actId="47"/>
        <pc:sldMkLst>
          <pc:docMk/>
          <pc:sldMk cId="1362342311" sldId="458"/>
        </pc:sldMkLst>
      </pc:sldChg>
      <pc:sldChg chg="del">
        <pc:chgData name="Roubal Pavel, Ing." userId="a6cdd5dd-cc32-40b0-959f-1fedbfb5871b" providerId="ADAL" clId="{29E06741-112F-48AC-8BA1-FAF1C993239A}" dt="2025-03-24T13:05:07.438" v="681" actId="47"/>
        <pc:sldMkLst>
          <pc:docMk/>
          <pc:sldMk cId="386028323" sldId="459"/>
        </pc:sldMkLst>
      </pc:sldChg>
      <pc:sldChg chg="del">
        <pc:chgData name="Roubal Pavel, Ing." userId="a6cdd5dd-cc32-40b0-959f-1fedbfb5871b" providerId="ADAL" clId="{29E06741-112F-48AC-8BA1-FAF1C993239A}" dt="2025-03-24T13:05:07.438" v="681" actId="47"/>
        <pc:sldMkLst>
          <pc:docMk/>
          <pc:sldMk cId="230848027" sldId="460"/>
        </pc:sldMkLst>
      </pc:sldChg>
      <pc:sldChg chg="del ord">
        <pc:chgData name="Roubal Pavel, Ing." userId="a6cdd5dd-cc32-40b0-959f-1fedbfb5871b" providerId="ADAL" clId="{29E06741-112F-48AC-8BA1-FAF1C993239A}" dt="2025-03-24T13:05:07.438" v="681" actId="47"/>
        <pc:sldMkLst>
          <pc:docMk/>
          <pc:sldMk cId="1149911550" sldId="461"/>
        </pc:sldMkLst>
      </pc:sldChg>
      <pc:sldChg chg="del">
        <pc:chgData name="Roubal Pavel, Ing." userId="a6cdd5dd-cc32-40b0-959f-1fedbfb5871b" providerId="ADAL" clId="{29E06741-112F-48AC-8BA1-FAF1C993239A}" dt="2025-03-24T13:05:07.438" v="681" actId="47"/>
        <pc:sldMkLst>
          <pc:docMk/>
          <pc:sldMk cId="1052122883" sldId="462"/>
        </pc:sldMkLst>
      </pc:sldChg>
      <pc:sldChg chg="del">
        <pc:chgData name="Roubal Pavel, Ing." userId="a6cdd5dd-cc32-40b0-959f-1fedbfb5871b" providerId="ADAL" clId="{29E06741-112F-48AC-8BA1-FAF1C993239A}" dt="2025-03-24T13:05:07.438" v="681" actId="47"/>
        <pc:sldMkLst>
          <pc:docMk/>
          <pc:sldMk cId="257945411" sldId="463"/>
        </pc:sldMkLst>
      </pc:sldChg>
      <pc:sldChg chg="del">
        <pc:chgData name="Roubal Pavel, Ing." userId="a6cdd5dd-cc32-40b0-959f-1fedbfb5871b" providerId="ADAL" clId="{29E06741-112F-48AC-8BA1-FAF1C993239A}" dt="2025-03-24T13:05:07.438" v="681" actId="47"/>
        <pc:sldMkLst>
          <pc:docMk/>
          <pc:sldMk cId="3675949735" sldId="464"/>
        </pc:sldMkLst>
      </pc:sldChg>
      <pc:sldChg chg="del">
        <pc:chgData name="Roubal Pavel, Ing." userId="a6cdd5dd-cc32-40b0-959f-1fedbfb5871b" providerId="ADAL" clId="{29E06741-112F-48AC-8BA1-FAF1C993239A}" dt="2025-03-24T13:05:07.438" v="681" actId="47"/>
        <pc:sldMkLst>
          <pc:docMk/>
          <pc:sldMk cId="3292225616" sldId="465"/>
        </pc:sldMkLst>
      </pc:sldChg>
      <pc:sldChg chg="del">
        <pc:chgData name="Roubal Pavel, Ing." userId="a6cdd5dd-cc32-40b0-959f-1fedbfb5871b" providerId="ADAL" clId="{29E06741-112F-48AC-8BA1-FAF1C993239A}" dt="2025-03-24T13:05:07.438" v="681" actId="47"/>
        <pc:sldMkLst>
          <pc:docMk/>
          <pc:sldMk cId="2806892016" sldId="466"/>
        </pc:sldMkLst>
      </pc:sldChg>
      <pc:sldChg chg="del">
        <pc:chgData name="Roubal Pavel, Ing." userId="a6cdd5dd-cc32-40b0-959f-1fedbfb5871b" providerId="ADAL" clId="{29E06741-112F-48AC-8BA1-FAF1C993239A}" dt="2025-03-24T13:05:07.438" v="681" actId="47"/>
        <pc:sldMkLst>
          <pc:docMk/>
          <pc:sldMk cId="3805844085" sldId="467"/>
        </pc:sldMkLst>
      </pc:sldChg>
      <pc:sldChg chg="del">
        <pc:chgData name="Roubal Pavel, Ing." userId="a6cdd5dd-cc32-40b0-959f-1fedbfb5871b" providerId="ADAL" clId="{29E06741-112F-48AC-8BA1-FAF1C993239A}" dt="2025-03-24T13:05:07.438" v="681" actId="47"/>
        <pc:sldMkLst>
          <pc:docMk/>
          <pc:sldMk cId="1449480843" sldId="468"/>
        </pc:sldMkLst>
      </pc:sldChg>
      <pc:sldChg chg="del">
        <pc:chgData name="Roubal Pavel, Ing." userId="a6cdd5dd-cc32-40b0-959f-1fedbfb5871b" providerId="ADAL" clId="{29E06741-112F-48AC-8BA1-FAF1C993239A}" dt="2025-03-24T13:05:07.438" v="681" actId="47"/>
        <pc:sldMkLst>
          <pc:docMk/>
          <pc:sldMk cId="1293688019" sldId="469"/>
        </pc:sldMkLst>
      </pc:sldChg>
      <pc:sldChg chg="del">
        <pc:chgData name="Roubal Pavel, Ing." userId="a6cdd5dd-cc32-40b0-959f-1fedbfb5871b" providerId="ADAL" clId="{29E06741-112F-48AC-8BA1-FAF1C993239A}" dt="2025-03-24T13:05:07.438" v="681" actId="47"/>
        <pc:sldMkLst>
          <pc:docMk/>
          <pc:sldMk cId="2993264275" sldId="470"/>
        </pc:sldMkLst>
      </pc:sldChg>
      <pc:sldChg chg="del">
        <pc:chgData name="Roubal Pavel, Ing." userId="a6cdd5dd-cc32-40b0-959f-1fedbfb5871b" providerId="ADAL" clId="{29E06741-112F-48AC-8BA1-FAF1C993239A}" dt="2025-03-24T13:05:07.438" v="681" actId="47"/>
        <pc:sldMkLst>
          <pc:docMk/>
          <pc:sldMk cId="1469845311" sldId="471"/>
        </pc:sldMkLst>
      </pc:sldChg>
      <pc:sldChg chg="del">
        <pc:chgData name="Roubal Pavel, Ing." userId="a6cdd5dd-cc32-40b0-959f-1fedbfb5871b" providerId="ADAL" clId="{29E06741-112F-48AC-8BA1-FAF1C993239A}" dt="2025-03-24T13:05:07.438" v="681" actId="47"/>
        <pc:sldMkLst>
          <pc:docMk/>
          <pc:sldMk cId="2093409663" sldId="591"/>
        </pc:sldMkLst>
      </pc:sldChg>
      <pc:sldChg chg="del">
        <pc:chgData name="Roubal Pavel, Ing." userId="a6cdd5dd-cc32-40b0-959f-1fedbfb5871b" providerId="ADAL" clId="{29E06741-112F-48AC-8BA1-FAF1C993239A}" dt="2025-03-24T13:05:07.438" v="681" actId="47"/>
        <pc:sldMkLst>
          <pc:docMk/>
          <pc:sldMk cId="1966487279" sldId="592"/>
        </pc:sldMkLst>
      </pc:sldChg>
      <pc:sldChg chg="del">
        <pc:chgData name="Roubal Pavel, Ing." userId="a6cdd5dd-cc32-40b0-959f-1fedbfb5871b" providerId="ADAL" clId="{29E06741-112F-48AC-8BA1-FAF1C993239A}" dt="2025-03-24T13:05:07.438" v="681" actId="47"/>
        <pc:sldMkLst>
          <pc:docMk/>
          <pc:sldMk cId="3067915114" sldId="593"/>
        </pc:sldMkLst>
      </pc:sldChg>
      <pc:sldChg chg="del">
        <pc:chgData name="Roubal Pavel, Ing." userId="a6cdd5dd-cc32-40b0-959f-1fedbfb5871b" providerId="ADAL" clId="{29E06741-112F-48AC-8BA1-FAF1C993239A}" dt="2025-03-24T13:05:07.438" v="681" actId="47"/>
        <pc:sldMkLst>
          <pc:docMk/>
          <pc:sldMk cId="3065723377" sldId="594"/>
        </pc:sldMkLst>
      </pc:sldChg>
      <pc:sldChg chg="del">
        <pc:chgData name="Roubal Pavel, Ing." userId="a6cdd5dd-cc32-40b0-959f-1fedbfb5871b" providerId="ADAL" clId="{29E06741-112F-48AC-8BA1-FAF1C993239A}" dt="2025-03-24T13:05:07.438" v="681" actId="47"/>
        <pc:sldMkLst>
          <pc:docMk/>
          <pc:sldMk cId="3631603538" sldId="595"/>
        </pc:sldMkLst>
      </pc:sldChg>
      <pc:sldChg chg="del">
        <pc:chgData name="Roubal Pavel, Ing." userId="a6cdd5dd-cc32-40b0-959f-1fedbfb5871b" providerId="ADAL" clId="{29E06741-112F-48AC-8BA1-FAF1C993239A}" dt="2025-03-24T13:05:07.438" v="681" actId="47"/>
        <pc:sldMkLst>
          <pc:docMk/>
          <pc:sldMk cId="148342890" sldId="596"/>
        </pc:sldMkLst>
      </pc:sldChg>
      <pc:sldChg chg="del">
        <pc:chgData name="Roubal Pavel, Ing." userId="a6cdd5dd-cc32-40b0-959f-1fedbfb5871b" providerId="ADAL" clId="{29E06741-112F-48AC-8BA1-FAF1C993239A}" dt="2025-03-24T13:05:07.438" v="681" actId="47"/>
        <pc:sldMkLst>
          <pc:docMk/>
          <pc:sldMk cId="556233417" sldId="597"/>
        </pc:sldMkLst>
      </pc:sldChg>
      <pc:sldChg chg="del">
        <pc:chgData name="Roubal Pavel, Ing." userId="a6cdd5dd-cc32-40b0-959f-1fedbfb5871b" providerId="ADAL" clId="{29E06741-112F-48AC-8BA1-FAF1C993239A}" dt="2025-03-24T13:05:07.438" v="681" actId="47"/>
        <pc:sldMkLst>
          <pc:docMk/>
          <pc:sldMk cId="332522471" sldId="598"/>
        </pc:sldMkLst>
      </pc:sldChg>
      <pc:sldChg chg="del">
        <pc:chgData name="Roubal Pavel, Ing." userId="a6cdd5dd-cc32-40b0-959f-1fedbfb5871b" providerId="ADAL" clId="{29E06741-112F-48AC-8BA1-FAF1C993239A}" dt="2025-03-24T13:05:07.438" v="681" actId="47"/>
        <pc:sldMkLst>
          <pc:docMk/>
          <pc:sldMk cId="906058504" sldId="599"/>
        </pc:sldMkLst>
      </pc:sldChg>
      <pc:sldChg chg="del">
        <pc:chgData name="Roubal Pavel, Ing." userId="a6cdd5dd-cc32-40b0-959f-1fedbfb5871b" providerId="ADAL" clId="{29E06741-112F-48AC-8BA1-FAF1C993239A}" dt="2025-03-24T13:05:07.438" v="681" actId="47"/>
        <pc:sldMkLst>
          <pc:docMk/>
          <pc:sldMk cId="679179631" sldId="600"/>
        </pc:sldMkLst>
      </pc:sldChg>
      <pc:sldChg chg="del">
        <pc:chgData name="Roubal Pavel, Ing." userId="a6cdd5dd-cc32-40b0-959f-1fedbfb5871b" providerId="ADAL" clId="{29E06741-112F-48AC-8BA1-FAF1C993239A}" dt="2025-03-24T13:05:07.438" v="681" actId="47"/>
        <pc:sldMkLst>
          <pc:docMk/>
          <pc:sldMk cId="206451629" sldId="601"/>
        </pc:sldMkLst>
      </pc:sldChg>
      <pc:sldChg chg="add del">
        <pc:chgData name="Roubal Pavel, Ing." userId="a6cdd5dd-cc32-40b0-959f-1fedbfb5871b" providerId="ADAL" clId="{29E06741-112F-48AC-8BA1-FAF1C993239A}" dt="2025-03-24T08:49:11.313" v="48" actId="47"/>
        <pc:sldMkLst>
          <pc:docMk/>
          <pc:sldMk cId="837759831" sldId="602"/>
        </pc:sldMkLst>
      </pc:sldChg>
      <pc:sldChg chg="addSp delSp modSp add del mod modClrScheme modAnim chgLayout">
        <pc:chgData name="Roubal Pavel, Ing." userId="a6cdd5dd-cc32-40b0-959f-1fedbfb5871b" providerId="ADAL" clId="{29E06741-112F-48AC-8BA1-FAF1C993239A}" dt="2025-03-24T13:05:07.438" v="681" actId="47"/>
        <pc:sldMkLst>
          <pc:docMk/>
          <pc:sldMk cId="1325273291" sldId="602"/>
        </pc:sldMkLst>
        <pc:spChg chg="mod">
          <ac:chgData name="Roubal Pavel, Ing." userId="a6cdd5dd-cc32-40b0-959f-1fedbfb5871b" providerId="ADAL" clId="{29E06741-112F-48AC-8BA1-FAF1C993239A}" dt="2025-03-24T11:57:46.458" v="594" actId="20577"/>
          <ac:spMkLst>
            <pc:docMk/>
            <pc:sldMk cId="1325273291" sldId="602"/>
            <ac:spMk id="2" creationId="{07451760-97EC-678F-C62D-B23FE1E8B150}"/>
          </ac:spMkLst>
        </pc:spChg>
        <pc:spChg chg="mod ord modVis">
          <ac:chgData name="Roubal Pavel, Ing." userId="a6cdd5dd-cc32-40b0-959f-1fedbfb5871b" providerId="ADAL" clId="{29E06741-112F-48AC-8BA1-FAF1C993239A}" dt="2025-03-24T11:53:00.588" v="578" actId="26606"/>
          <ac:spMkLst>
            <pc:docMk/>
            <pc:sldMk cId="1325273291" sldId="602"/>
            <ac:spMk id="3" creationId="{ED01FF3D-7EC6-80CB-1487-61D500450751}"/>
          </ac:spMkLst>
        </pc:spChg>
        <pc:spChg chg="mod">
          <ac:chgData name="Roubal Pavel, Ing." userId="a6cdd5dd-cc32-40b0-959f-1fedbfb5871b" providerId="ADAL" clId="{29E06741-112F-48AC-8BA1-FAF1C993239A}" dt="2025-03-24T11:53:00.588" v="578" actId="26606"/>
          <ac:spMkLst>
            <pc:docMk/>
            <pc:sldMk cId="1325273291" sldId="602"/>
            <ac:spMk id="4" creationId="{05C41A10-C64A-F031-A417-D4F7F4ACA69B}"/>
          </ac:spMkLst>
        </pc:spChg>
        <pc:spChg chg="mod ord">
          <ac:chgData name="Roubal Pavel, Ing." userId="a6cdd5dd-cc32-40b0-959f-1fedbfb5871b" providerId="ADAL" clId="{29E06741-112F-48AC-8BA1-FAF1C993239A}" dt="2025-03-24T11:53:00.588" v="578" actId="26606"/>
          <ac:spMkLst>
            <pc:docMk/>
            <pc:sldMk cId="1325273291" sldId="602"/>
            <ac:spMk id="5" creationId="{A70271DD-3381-4258-2828-E56963553B4A}"/>
          </ac:spMkLst>
        </pc:spChg>
        <pc:spChg chg="add del mod">
          <ac:chgData name="Roubal Pavel, Ing." userId="a6cdd5dd-cc32-40b0-959f-1fedbfb5871b" providerId="ADAL" clId="{29E06741-112F-48AC-8BA1-FAF1C993239A}" dt="2025-03-24T11:52:59.666" v="575" actId="26606"/>
          <ac:spMkLst>
            <pc:docMk/>
            <pc:sldMk cId="1325273291" sldId="602"/>
            <ac:spMk id="12" creationId="{2E8C6D7A-0844-DA41-8648-806412EE4F88}"/>
          </ac:spMkLst>
        </pc:spChg>
        <pc:picChg chg="add mod">
          <ac:chgData name="Roubal Pavel, Ing." userId="a6cdd5dd-cc32-40b0-959f-1fedbfb5871b" providerId="ADAL" clId="{29E06741-112F-48AC-8BA1-FAF1C993239A}" dt="2025-03-24T11:53:00.588" v="578" actId="26606"/>
          <ac:picMkLst>
            <pc:docMk/>
            <pc:sldMk cId="1325273291" sldId="602"/>
            <ac:picMk id="7" creationId="{57B62FCA-7303-6E62-543C-D78E938105EB}"/>
          </ac:picMkLst>
        </pc:picChg>
      </pc:sldChg>
      <pc:sldChg chg="modSp new mod ord">
        <pc:chgData name="Roubal Pavel, Ing." userId="a6cdd5dd-cc32-40b0-959f-1fedbfb5871b" providerId="ADAL" clId="{29E06741-112F-48AC-8BA1-FAF1C993239A}" dt="2025-03-24T09:48:57.495" v="225" actId="242"/>
        <pc:sldMkLst>
          <pc:docMk/>
          <pc:sldMk cId="927516514" sldId="603"/>
        </pc:sldMkLst>
        <pc:spChg chg="mod">
          <ac:chgData name="Roubal Pavel, Ing." userId="a6cdd5dd-cc32-40b0-959f-1fedbfb5871b" providerId="ADAL" clId="{29E06741-112F-48AC-8BA1-FAF1C993239A}" dt="2025-03-24T09:48:57.495" v="225" actId="242"/>
          <ac:spMkLst>
            <pc:docMk/>
            <pc:sldMk cId="927516514" sldId="603"/>
            <ac:spMk id="2" creationId="{A6B9E680-CD84-854B-6F57-6E102B14AC26}"/>
          </ac:spMkLst>
        </pc:spChg>
        <pc:spChg chg="mod">
          <ac:chgData name="Roubal Pavel, Ing." userId="a6cdd5dd-cc32-40b0-959f-1fedbfb5871b" providerId="ADAL" clId="{29E06741-112F-48AC-8BA1-FAF1C993239A}" dt="2025-03-24T09:47:14.265" v="220" actId="20577"/>
          <ac:spMkLst>
            <pc:docMk/>
            <pc:sldMk cId="927516514" sldId="603"/>
            <ac:spMk id="3" creationId="{0D505960-A31C-1919-DDE7-20EE91D5F1CB}"/>
          </ac:spMkLst>
        </pc:spChg>
        <pc:spChg chg="mod">
          <ac:chgData name="Roubal Pavel, Ing." userId="a6cdd5dd-cc32-40b0-959f-1fedbfb5871b" providerId="ADAL" clId="{29E06741-112F-48AC-8BA1-FAF1C993239A}" dt="2025-03-24T09:46:59.105" v="211"/>
          <ac:spMkLst>
            <pc:docMk/>
            <pc:sldMk cId="927516514" sldId="603"/>
            <ac:spMk id="4" creationId="{13A036BF-15AA-F129-BEC7-CA29667BC9EC}"/>
          </ac:spMkLst>
        </pc:spChg>
      </pc:sldChg>
      <pc:sldChg chg="modSp add mod modAnim">
        <pc:chgData name="Roubal Pavel, Ing." userId="a6cdd5dd-cc32-40b0-959f-1fedbfb5871b" providerId="ADAL" clId="{29E06741-112F-48AC-8BA1-FAF1C993239A}" dt="2025-03-25T13:33:02.979" v="1545" actId="20577"/>
        <pc:sldMkLst>
          <pc:docMk/>
          <pc:sldMk cId="735188683" sldId="604"/>
        </pc:sldMkLst>
        <pc:spChg chg="mod">
          <ac:chgData name="Roubal Pavel, Ing." userId="a6cdd5dd-cc32-40b0-959f-1fedbfb5871b" providerId="ADAL" clId="{29E06741-112F-48AC-8BA1-FAF1C993239A}" dt="2025-03-24T11:04:40.180" v="227"/>
          <ac:spMkLst>
            <pc:docMk/>
            <pc:sldMk cId="735188683" sldId="604"/>
            <ac:spMk id="2" creationId="{8C6EA2DA-0745-F984-B2CE-9E98A6B26456}"/>
          </ac:spMkLst>
        </pc:spChg>
        <pc:spChg chg="mod">
          <ac:chgData name="Roubal Pavel, Ing." userId="a6cdd5dd-cc32-40b0-959f-1fedbfb5871b" providerId="ADAL" clId="{29E06741-112F-48AC-8BA1-FAF1C993239A}" dt="2025-03-24T11:08:25.554" v="241"/>
          <ac:spMkLst>
            <pc:docMk/>
            <pc:sldMk cId="735188683" sldId="604"/>
            <ac:spMk id="4" creationId="{A082E273-B8C5-80A2-E7DC-92F6C258B243}"/>
          </ac:spMkLst>
        </pc:spChg>
        <pc:spChg chg="mod">
          <ac:chgData name="Roubal Pavel, Ing." userId="a6cdd5dd-cc32-40b0-959f-1fedbfb5871b" providerId="ADAL" clId="{29E06741-112F-48AC-8BA1-FAF1C993239A}" dt="2025-03-25T11:53:31.806" v="1494"/>
          <ac:spMkLst>
            <pc:docMk/>
            <pc:sldMk cId="735188683" sldId="604"/>
            <ac:spMk id="5" creationId="{1DB7F8B5-09D9-A83F-3148-0C69A4460D73}"/>
          </ac:spMkLst>
        </pc:spChg>
        <pc:spChg chg="mod">
          <ac:chgData name="Roubal Pavel, Ing." userId="a6cdd5dd-cc32-40b0-959f-1fedbfb5871b" providerId="ADAL" clId="{29E06741-112F-48AC-8BA1-FAF1C993239A}" dt="2025-03-24T11:05:35.806" v="240" actId="1076"/>
          <ac:spMkLst>
            <pc:docMk/>
            <pc:sldMk cId="735188683" sldId="604"/>
            <ac:spMk id="6" creationId="{2240C764-4B38-0151-E666-8B3BAF62892F}"/>
          </ac:spMkLst>
        </pc:spChg>
        <pc:graphicFrameChg chg="mod ord">
          <ac:chgData name="Roubal Pavel, Ing." userId="a6cdd5dd-cc32-40b0-959f-1fedbfb5871b" providerId="ADAL" clId="{29E06741-112F-48AC-8BA1-FAF1C993239A}" dt="2025-03-25T13:33:02.979" v="1545" actId="20577"/>
          <ac:graphicFrameMkLst>
            <pc:docMk/>
            <pc:sldMk cId="735188683" sldId="604"/>
            <ac:graphicFrameMk id="9" creationId="{508DD81B-70AB-F401-5A65-6FFE62B1B080}"/>
          </ac:graphicFrameMkLst>
        </pc:graphicFrameChg>
      </pc:sldChg>
      <pc:sldChg chg="addSp delSp modSp add mod modClrScheme modAnim chgLayout">
        <pc:chgData name="Roubal Pavel, Ing." userId="a6cdd5dd-cc32-40b0-959f-1fedbfb5871b" providerId="ADAL" clId="{29E06741-112F-48AC-8BA1-FAF1C993239A}" dt="2025-03-24T11:45:01.064" v="560" actId="26606"/>
        <pc:sldMkLst>
          <pc:docMk/>
          <pc:sldMk cId="846784153" sldId="605"/>
        </pc:sldMkLst>
        <pc:spChg chg="mod">
          <ac:chgData name="Roubal Pavel, Ing." userId="a6cdd5dd-cc32-40b0-959f-1fedbfb5871b" providerId="ADAL" clId="{29E06741-112F-48AC-8BA1-FAF1C993239A}" dt="2025-03-24T11:43:24.117" v="551" actId="26606"/>
          <ac:spMkLst>
            <pc:docMk/>
            <pc:sldMk cId="846784153" sldId="605"/>
            <ac:spMk id="2" creationId="{4BDEEA2E-FF38-17EF-0A3A-48B1BB0BE443}"/>
          </ac:spMkLst>
        </pc:spChg>
        <pc:spChg chg="mod ord modVis">
          <ac:chgData name="Roubal Pavel, Ing." userId="a6cdd5dd-cc32-40b0-959f-1fedbfb5871b" providerId="ADAL" clId="{29E06741-112F-48AC-8BA1-FAF1C993239A}" dt="2025-03-24T11:43:24.117" v="551" actId="26606"/>
          <ac:spMkLst>
            <pc:docMk/>
            <pc:sldMk cId="846784153" sldId="605"/>
            <ac:spMk id="3" creationId="{C51889F2-6450-4186-9605-D8419106A9EA}"/>
          </ac:spMkLst>
        </pc:spChg>
        <pc:spChg chg="mod">
          <ac:chgData name="Roubal Pavel, Ing." userId="a6cdd5dd-cc32-40b0-959f-1fedbfb5871b" providerId="ADAL" clId="{29E06741-112F-48AC-8BA1-FAF1C993239A}" dt="2025-03-24T11:43:24.117" v="551" actId="26606"/>
          <ac:spMkLst>
            <pc:docMk/>
            <pc:sldMk cId="846784153" sldId="605"/>
            <ac:spMk id="4" creationId="{B382239E-7D52-88F8-C719-E7515E806857}"/>
          </ac:spMkLst>
        </pc:spChg>
        <pc:spChg chg="mod ord">
          <ac:chgData name="Roubal Pavel, Ing." userId="a6cdd5dd-cc32-40b0-959f-1fedbfb5871b" providerId="ADAL" clId="{29E06741-112F-48AC-8BA1-FAF1C993239A}" dt="2025-03-24T11:43:24.117" v="551" actId="26606"/>
          <ac:spMkLst>
            <pc:docMk/>
            <pc:sldMk cId="846784153" sldId="605"/>
            <ac:spMk id="5" creationId="{219849EF-0556-D719-2A24-00EC4437620D}"/>
          </ac:spMkLst>
        </pc:spChg>
        <pc:picChg chg="add del mod">
          <ac:chgData name="Roubal Pavel, Ing." userId="a6cdd5dd-cc32-40b0-959f-1fedbfb5871b" providerId="ADAL" clId="{29E06741-112F-48AC-8BA1-FAF1C993239A}" dt="2025-03-24T11:43:31.706" v="552" actId="478"/>
          <ac:picMkLst>
            <pc:docMk/>
            <pc:sldMk cId="846784153" sldId="605"/>
            <ac:picMk id="7" creationId="{EEAE05AF-37F2-C793-0F5F-B25290B9FD88}"/>
          </ac:picMkLst>
        </pc:picChg>
        <pc:picChg chg="add del mod">
          <ac:chgData name="Roubal Pavel, Ing." userId="a6cdd5dd-cc32-40b0-959f-1fedbfb5871b" providerId="ADAL" clId="{29E06741-112F-48AC-8BA1-FAF1C993239A}" dt="2025-03-24T11:44:13.105" v="554" actId="478"/>
          <ac:picMkLst>
            <pc:docMk/>
            <pc:sldMk cId="846784153" sldId="605"/>
            <ac:picMk id="9" creationId="{2D21FC43-F10A-EE57-311A-90EADC81D417}"/>
          </ac:picMkLst>
        </pc:picChg>
        <pc:picChg chg="add del mod">
          <ac:chgData name="Roubal Pavel, Ing." userId="a6cdd5dd-cc32-40b0-959f-1fedbfb5871b" providerId="ADAL" clId="{29E06741-112F-48AC-8BA1-FAF1C993239A}" dt="2025-03-24T11:44:56.768" v="559" actId="478"/>
          <ac:picMkLst>
            <pc:docMk/>
            <pc:sldMk cId="846784153" sldId="605"/>
            <ac:picMk id="11" creationId="{4DF53226-5384-76C2-6539-087DD8C68B08}"/>
          </ac:picMkLst>
        </pc:picChg>
        <pc:picChg chg="add del mod ord">
          <ac:chgData name="Roubal Pavel, Ing." userId="a6cdd5dd-cc32-40b0-959f-1fedbfb5871b" providerId="ADAL" clId="{29E06741-112F-48AC-8BA1-FAF1C993239A}" dt="2025-03-24T11:45:01.064" v="560" actId="26606"/>
          <ac:picMkLst>
            <pc:docMk/>
            <pc:sldMk cId="846784153" sldId="605"/>
            <ac:picMk id="13" creationId="{50E3DC90-6ECA-039F-B30F-410EB84CCCB2}"/>
          </ac:picMkLst>
        </pc:picChg>
      </pc:sldChg>
      <pc:sldChg chg="addSp delSp modSp add mod modClrScheme modAnim chgLayout">
        <pc:chgData name="Roubal Pavel, Ing." userId="a6cdd5dd-cc32-40b0-959f-1fedbfb5871b" providerId="ADAL" clId="{29E06741-112F-48AC-8BA1-FAF1C993239A}" dt="2025-03-25T07:18:33.243" v="921" actId="1076"/>
        <pc:sldMkLst>
          <pc:docMk/>
          <pc:sldMk cId="2551588815" sldId="606"/>
        </pc:sldMkLst>
        <pc:spChg chg="mod">
          <ac:chgData name="Roubal Pavel, Ing." userId="a6cdd5dd-cc32-40b0-959f-1fedbfb5871b" providerId="ADAL" clId="{29E06741-112F-48AC-8BA1-FAF1C993239A}" dt="2025-03-24T11:48:29.403" v="563" actId="26606"/>
          <ac:spMkLst>
            <pc:docMk/>
            <pc:sldMk cId="2551588815" sldId="606"/>
            <ac:spMk id="2" creationId="{4E7B2009-ACC0-F091-B17B-81574B1C408D}"/>
          </ac:spMkLst>
        </pc:spChg>
        <pc:spChg chg="mod ord modVis">
          <ac:chgData name="Roubal Pavel, Ing." userId="a6cdd5dd-cc32-40b0-959f-1fedbfb5871b" providerId="ADAL" clId="{29E06741-112F-48AC-8BA1-FAF1C993239A}" dt="2025-03-24T11:48:29.403" v="563" actId="26606"/>
          <ac:spMkLst>
            <pc:docMk/>
            <pc:sldMk cId="2551588815" sldId="606"/>
            <ac:spMk id="3" creationId="{08E69EC3-1A73-7108-4485-FBE092EEA74B}"/>
          </ac:spMkLst>
        </pc:spChg>
        <pc:spChg chg="mod">
          <ac:chgData name="Roubal Pavel, Ing." userId="a6cdd5dd-cc32-40b0-959f-1fedbfb5871b" providerId="ADAL" clId="{29E06741-112F-48AC-8BA1-FAF1C993239A}" dt="2025-03-24T11:48:29.403" v="563" actId="26606"/>
          <ac:spMkLst>
            <pc:docMk/>
            <pc:sldMk cId="2551588815" sldId="606"/>
            <ac:spMk id="4" creationId="{BAC2D530-258F-06B1-DA14-D74BCD44CF51}"/>
          </ac:spMkLst>
        </pc:spChg>
        <pc:spChg chg="mod ord">
          <ac:chgData name="Roubal Pavel, Ing." userId="a6cdd5dd-cc32-40b0-959f-1fedbfb5871b" providerId="ADAL" clId="{29E06741-112F-48AC-8BA1-FAF1C993239A}" dt="2025-03-24T11:48:29.403" v="563" actId="26606"/>
          <ac:spMkLst>
            <pc:docMk/>
            <pc:sldMk cId="2551588815" sldId="606"/>
            <ac:spMk id="5" creationId="{CEA2423A-6775-2D50-5FEF-EF6A344AA258}"/>
          </ac:spMkLst>
        </pc:spChg>
        <pc:picChg chg="add del mod">
          <ac:chgData name="Roubal Pavel, Ing." userId="a6cdd5dd-cc32-40b0-959f-1fedbfb5871b" providerId="ADAL" clId="{29E06741-112F-48AC-8BA1-FAF1C993239A}" dt="2025-03-24T11:48:24.658" v="562" actId="478"/>
          <ac:picMkLst>
            <pc:docMk/>
            <pc:sldMk cId="2551588815" sldId="606"/>
            <ac:picMk id="7" creationId="{F0D32F1E-9227-F3EA-04AF-3BE94DB8537C}"/>
          </ac:picMkLst>
        </pc:picChg>
        <pc:picChg chg="add del mod">
          <ac:chgData name="Roubal Pavel, Ing." userId="a6cdd5dd-cc32-40b0-959f-1fedbfb5871b" providerId="ADAL" clId="{29E06741-112F-48AC-8BA1-FAF1C993239A}" dt="2025-03-24T11:48:34.652" v="564" actId="478"/>
          <ac:picMkLst>
            <pc:docMk/>
            <pc:sldMk cId="2551588815" sldId="606"/>
            <ac:picMk id="9" creationId="{AD69A8C3-454E-CF31-774E-BD5DEA1CED71}"/>
          </ac:picMkLst>
        </pc:picChg>
        <pc:picChg chg="add mod">
          <ac:chgData name="Roubal Pavel, Ing." userId="a6cdd5dd-cc32-40b0-959f-1fedbfb5871b" providerId="ADAL" clId="{29E06741-112F-48AC-8BA1-FAF1C993239A}" dt="2025-03-25T07:18:33.243" v="921" actId="1076"/>
          <ac:picMkLst>
            <pc:docMk/>
            <pc:sldMk cId="2551588815" sldId="606"/>
            <ac:picMk id="1026" creationId="{704B823B-339D-6272-EC65-0DF3C9AE86EB}"/>
          </ac:picMkLst>
        </pc:picChg>
      </pc:sldChg>
      <pc:sldChg chg="modSp add modAnim">
        <pc:chgData name="Roubal Pavel, Ing." userId="a6cdd5dd-cc32-40b0-959f-1fedbfb5871b" providerId="ADAL" clId="{29E06741-112F-48AC-8BA1-FAF1C993239A}" dt="2025-03-24T14:06:33.097" v="724" actId="20577"/>
        <pc:sldMkLst>
          <pc:docMk/>
          <pc:sldMk cId="2144197803" sldId="607"/>
        </pc:sldMkLst>
        <pc:spChg chg="mod">
          <ac:chgData name="Roubal Pavel, Ing." userId="a6cdd5dd-cc32-40b0-959f-1fedbfb5871b" providerId="ADAL" clId="{29E06741-112F-48AC-8BA1-FAF1C993239A}" dt="2025-03-24T14:06:33.097" v="724" actId="20577"/>
          <ac:spMkLst>
            <pc:docMk/>
            <pc:sldMk cId="2144197803" sldId="607"/>
            <ac:spMk id="5" creationId="{61943A35-2F91-4075-ED38-D94E91F48A14}"/>
          </ac:spMkLst>
        </pc:spChg>
      </pc:sldChg>
      <pc:sldChg chg="addSp delSp modSp add mod modAnim">
        <pc:chgData name="Roubal Pavel, Ing." userId="a6cdd5dd-cc32-40b0-959f-1fedbfb5871b" providerId="ADAL" clId="{29E06741-112F-48AC-8BA1-FAF1C993239A}" dt="2025-03-25T08:56:09.102" v="1435" actId="14100"/>
        <pc:sldMkLst>
          <pc:docMk/>
          <pc:sldMk cId="2102687319" sldId="608"/>
        </pc:sldMkLst>
        <pc:spChg chg="mod">
          <ac:chgData name="Roubal Pavel, Ing." userId="a6cdd5dd-cc32-40b0-959f-1fedbfb5871b" providerId="ADAL" clId="{29E06741-112F-48AC-8BA1-FAF1C993239A}" dt="2025-03-24T13:04:33.452" v="663" actId="20577"/>
          <ac:spMkLst>
            <pc:docMk/>
            <pc:sldMk cId="2102687319" sldId="608"/>
            <ac:spMk id="2" creationId="{33B8563F-7A4E-2236-C9CB-37AFB0D8D82A}"/>
          </ac:spMkLst>
        </pc:spChg>
        <pc:spChg chg="mod">
          <ac:chgData name="Roubal Pavel, Ing." userId="a6cdd5dd-cc32-40b0-959f-1fedbfb5871b" providerId="ADAL" clId="{29E06741-112F-48AC-8BA1-FAF1C993239A}" dt="2025-03-25T07:45:47.969" v="923" actId="20577"/>
          <ac:spMkLst>
            <pc:docMk/>
            <pc:sldMk cId="2102687319" sldId="608"/>
            <ac:spMk id="5" creationId="{C67F3AC6-2AA7-BFB2-01F3-255F1B042D44}"/>
          </ac:spMkLst>
        </pc:spChg>
        <pc:picChg chg="add mod ord">
          <ac:chgData name="Roubal Pavel, Ing." userId="a6cdd5dd-cc32-40b0-959f-1fedbfb5871b" providerId="ADAL" clId="{29E06741-112F-48AC-8BA1-FAF1C993239A}" dt="2025-03-25T08:56:09.102" v="1435" actId="14100"/>
          <ac:picMkLst>
            <pc:docMk/>
            <pc:sldMk cId="2102687319" sldId="608"/>
            <ac:picMk id="7" creationId="{6F35430F-366A-B76A-1D81-65F7B60AF8FD}"/>
          </ac:picMkLst>
        </pc:picChg>
        <pc:picChg chg="del">
          <ac:chgData name="Roubal Pavel, Ing." userId="a6cdd5dd-cc32-40b0-959f-1fedbfb5871b" providerId="ADAL" clId="{29E06741-112F-48AC-8BA1-FAF1C993239A}" dt="2025-03-24T13:04:20.484" v="633" actId="478"/>
          <ac:picMkLst>
            <pc:docMk/>
            <pc:sldMk cId="2102687319" sldId="608"/>
            <ac:picMk id="7" creationId="{F545F95E-5613-CC25-FDB7-75D42D1A6140}"/>
          </ac:picMkLst>
        </pc:picChg>
        <pc:picChg chg="add del mod ord">
          <ac:chgData name="Roubal Pavel, Ing." userId="a6cdd5dd-cc32-40b0-959f-1fedbfb5871b" providerId="ADAL" clId="{29E06741-112F-48AC-8BA1-FAF1C993239A}" dt="2025-03-25T08:55:11.757" v="1428" actId="478"/>
          <ac:picMkLst>
            <pc:docMk/>
            <pc:sldMk cId="2102687319" sldId="608"/>
            <ac:picMk id="8" creationId="{1EFE73BE-96E6-3095-EDBE-8254C81CDDFC}"/>
          </ac:picMkLst>
        </pc:picChg>
      </pc:sldChg>
      <pc:sldChg chg="addSp delSp modSp add mod modAnim">
        <pc:chgData name="Roubal Pavel, Ing." userId="a6cdd5dd-cc32-40b0-959f-1fedbfb5871b" providerId="ADAL" clId="{29E06741-112F-48AC-8BA1-FAF1C993239A}" dt="2025-03-25T12:15:28.859" v="1502"/>
        <pc:sldMkLst>
          <pc:docMk/>
          <pc:sldMk cId="780145570" sldId="609"/>
        </pc:sldMkLst>
        <pc:spChg chg="mod">
          <ac:chgData name="Roubal Pavel, Ing." userId="a6cdd5dd-cc32-40b0-959f-1fedbfb5871b" providerId="ADAL" clId="{29E06741-112F-48AC-8BA1-FAF1C993239A}" dt="2025-03-24T13:04:50.720" v="674" actId="20577"/>
          <ac:spMkLst>
            <pc:docMk/>
            <pc:sldMk cId="780145570" sldId="609"/>
            <ac:spMk id="2" creationId="{537A55AE-C931-0964-BB68-7CD1967EE802}"/>
          </ac:spMkLst>
        </pc:spChg>
        <pc:spChg chg="mod">
          <ac:chgData name="Roubal Pavel, Ing." userId="a6cdd5dd-cc32-40b0-959f-1fedbfb5871b" providerId="ADAL" clId="{29E06741-112F-48AC-8BA1-FAF1C993239A}" dt="2025-03-25T12:15:15.411" v="1500" actId="113"/>
          <ac:spMkLst>
            <pc:docMk/>
            <pc:sldMk cId="780145570" sldId="609"/>
            <ac:spMk id="5" creationId="{096678C0-D070-0875-0A33-E5BB1A62FE9E}"/>
          </ac:spMkLst>
        </pc:spChg>
        <pc:picChg chg="add del mod ord">
          <ac:chgData name="Roubal Pavel, Ing." userId="a6cdd5dd-cc32-40b0-959f-1fedbfb5871b" providerId="ADAL" clId="{29E06741-112F-48AC-8BA1-FAF1C993239A}" dt="2025-03-25T08:57:08.946" v="1441" actId="478"/>
          <ac:picMkLst>
            <pc:docMk/>
            <pc:sldMk cId="780145570" sldId="609"/>
            <ac:picMk id="7" creationId="{4D4C87C6-3047-7E65-FC49-9ECAAE4F1CCA}"/>
          </ac:picMkLst>
        </pc:picChg>
        <pc:picChg chg="add mod">
          <ac:chgData name="Roubal Pavel, Ing." userId="a6cdd5dd-cc32-40b0-959f-1fedbfb5871b" providerId="ADAL" clId="{29E06741-112F-48AC-8BA1-FAF1C993239A}" dt="2025-03-25T08:19:26.376" v="1111" actId="1076"/>
          <ac:picMkLst>
            <pc:docMk/>
            <pc:sldMk cId="780145570" sldId="609"/>
            <ac:picMk id="8" creationId="{1F1DAA40-8EA1-079F-8A31-F1EEBC28984D}"/>
          </ac:picMkLst>
        </pc:picChg>
        <pc:picChg chg="add mod">
          <ac:chgData name="Roubal Pavel, Ing." userId="a6cdd5dd-cc32-40b0-959f-1fedbfb5871b" providerId="ADAL" clId="{29E06741-112F-48AC-8BA1-FAF1C993239A}" dt="2025-03-25T08:57:26.463" v="1446" actId="1076"/>
          <ac:picMkLst>
            <pc:docMk/>
            <pc:sldMk cId="780145570" sldId="609"/>
            <ac:picMk id="10" creationId="{DB3E7904-169F-1D40-6ADE-7A13B7A41EEF}"/>
          </ac:picMkLst>
        </pc:picChg>
      </pc:sldChg>
      <pc:sldChg chg="addSp delSp modSp add mod modAnim">
        <pc:chgData name="Roubal Pavel, Ing." userId="a6cdd5dd-cc32-40b0-959f-1fedbfb5871b" providerId="ADAL" clId="{29E06741-112F-48AC-8BA1-FAF1C993239A}" dt="2025-03-25T14:13:44.098" v="1548" actId="478"/>
        <pc:sldMkLst>
          <pc:docMk/>
          <pc:sldMk cId="990467770" sldId="610"/>
        </pc:sldMkLst>
        <pc:spChg chg="mod">
          <ac:chgData name="Roubal Pavel, Ing." userId="a6cdd5dd-cc32-40b0-959f-1fedbfb5871b" providerId="ADAL" clId="{29E06741-112F-48AC-8BA1-FAF1C993239A}" dt="2025-03-24T13:04:57.001" v="680" actId="20577"/>
          <ac:spMkLst>
            <pc:docMk/>
            <pc:sldMk cId="990467770" sldId="610"/>
            <ac:spMk id="2" creationId="{4ABA7F9D-D071-93B2-858A-B19F0C85516E}"/>
          </ac:spMkLst>
        </pc:spChg>
        <pc:spChg chg="mod">
          <ac:chgData name="Roubal Pavel, Ing." userId="a6cdd5dd-cc32-40b0-959f-1fedbfb5871b" providerId="ADAL" clId="{29E06741-112F-48AC-8BA1-FAF1C993239A}" dt="2025-03-25T13:07:31.977" v="1540" actId="20577"/>
          <ac:spMkLst>
            <pc:docMk/>
            <pc:sldMk cId="990467770" sldId="610"/>
            <ac:spMk id="5" creationId="{B4DEC622-DB7E-9B15-13CD-4A93ED2E823B}"/>
          </ac:spMkLst>
        </pc:spChg>
        <pc:picChg chg="add mod">
          <ac:chgData name="Roubal Pavel, Ing." userId="a6cdd5dd-cc32-40b0-959f-1fedbfb5871b" providerId="ADAL" clId="{29E06741-112F-48AC-8BA1-FAF1C993239A}" dt="2025-03-25T14:13:08.224" v="1546"/>
          <ac:picMkLst>
            <pc:docMk/>
            <pc:sldMk cId="990467770" sldId="610"/>
            <ac:picMk id="6" creationId="{AE5E2616-1DD4-7AE7-4C9B-7DB8727FE590}"/>
          </ac:picMkLst>
        </pc:picChg>
        <pc:picChg chg="add del mod">
          <ac:chgData name="Roubal Pavel, Ing." userId="a6cdd5dd-cc32-40b0-959f-1fedbfb5871b" providerId="ADAL" clId="{29E06741-112F-48AC-8BA1-FAF1C993239A}" dt="2025-03-25T14:13:44.098" v="1548" actId="478"/>
          <ac:picMkLst>
            <pc:docMk/>
            <pc:sldMk cId="990467770" sldId="610"/>
            <ac:picMk id="7" creationId="{2F03D688-5C11-0C44-4846-29132E93A6D1}"/>
          </ac:picMkLst>
        </pc:picChg>
      </pc:sldChg>
      <pc:sldChg chg="addSp delSp modSp add mod delAnim modAnim">
        <pc:chgData name="Roubal Pavel, Ing." userId="a6cdd5dd-cc32-40b0-959f-1fedbfb5871b" providerId="ADAL" clId="{29E06741-112F-48AC-8BA1-FAF1C993239A}" dt="2025-03-25T12:18:08.431" v="1528"/>
        <pc:sldMkLst>
          <pc:docMk/>
          <pc:sldMk cId="2535046414" sldId="611"/>
        </pc:sldMkLst>
        <pc:spChg chg="mod">
          <ac:chgData name="Roubal Pavel, Ing." userId="a6cdd5dd-cc32-40b0-959f-1fedbfb5871b" providerId="ADAL" clId="{29E06741-112F-48AC-8BA1-FAF1C993239A}" dt="2025-03-24T13:05:15.357" v="687" actId="20577"/>
          <ac:spMkLst>
            <pc:docMk/>
            <pc:sldMk cId="2535046414" sldId="611"/>
            <ac:spMk id="2" creationId="{03FC22DB-7D16-1C9E-4FE4-1824E611C3FA}"/>
          </ac:spMkLst>
        </pc:spChg>
        <pc:spChg chg="mod">
          <ac:chgData name="Roubal Pavel, Ing." userId="a6cdd5dd-cc32-40b0-959f-1fedbfb5871b" providerId="ADAL" clId="{29E06741-112F-48AC-8BA1-FAF1C993239A}" dt="2025-03-25T08:41:53.916" v="1371" actId="313"/>
          <ac:spMkLst>
            <pc:docMk/>
            <pc:sldMk cId="2535046414" sldId="611"/>
            <ac:spMk id="5" creationId="{21BAAFE0-C090-E765-63BF-A2A913A02ADB}"/>
          </ac:spMkLst>
        </pc:spChg>
        <pc:spChg chg="add del mod">
          <ac:chgData name="Roubal Pavel, Ing." userId="a6cdd5dd-cc32-40b0-959f-1fedbfb5871b" providerId="ADAL" clId="{29E06741-112F-48AC-8BA1-FAF1C993239A}" dt="2025-03-25T08:47:02.683" v="1380" actId="26606"/>
          <ac:spMkLst>
            <pc:docMk/>
            <pc:sldMk cId="2535046414" sldId="611"/>
            <ac:spMk id="14" creationId="{48FD773A-1EBA-19BA-9B4D-0B942F733F21}"/>
          </ac:spMkLst>
        </pc:spChg>
        <pc:picChg chg="add del mod">
          <ac:chgData name="Roubal Pavel, Ing." userId="a6cdd5dd-cc32-40b0-959f-1fedbfb5871b" providerId="ADAL" clId="{29E06741-112F-48AC-8BA1-FAF1C993239A}" dt="2025-03-25T08:44:17.703" v="1375" actId="478"/>
          <ac:picMkLst>
            <pc:docMk/>
            <pc:sldMk cId="2535046414" sldId="611"/>
            <ac:picMk id="7" creationId="{597DAF35-5E89-5323-6BCF-D7E366CC5F5E}"/>
          </ac:picMkLst>
        </pc:picChg>
        <pc:picChg chg="add del mod">
          <ac:chgData name="Roubal Pavel, Ing." userId="a6cdd5dd-cc32-40b0-959f-1fedbfb5871b" providerId="ADAL" clId="{29E06741-112F-48AC-8BA1-FAF1C993239A}" dt="2025-03-25T08:44:14.718" v="1374" actId="478"/>
          <ac:picMkLst>
            <pc:docMk/>
            <pc:sldMk cId="2535046414" sldId="611"/>
            <ac:picMk id="9" creationId="{3AE6978D-1129-92A6-60D7-036C9AE14DA0}"/>
          </ac:picMkLst>
        </pc:picChg>
        <pc:picChg chg="add del mod">
          <ac:chgData name="Roubal Pavel, Ing." userId="a6cdd5dd-cc32-40b0-959f-1fedbfb5871b" providerId="ADAL" clId="{29E06741-112F-48AC-8BA1-FAF1C993239A}" dt="2025-03-25T08:44:13.687" v="1373" actId="478"/>
          <ac:picMkLst>
            <pc:docMk/>
            <pc:sldMk cId="2535046414" sldId="611"/>
            <ac:picMk id="11" creationId="{66C5A1CE-9488-C5C9-DC8F-BAF7C7519E36}"/>
          </ac:picMkLst>
        </pc:picChg>
        <pc:picChg chg="add del mod">
          <ac:chgData name="Roubal Pavel, Ing." userId="a6cdd5dd-cc32-40b0-959f-1fedbfb5871b" providerId="ADAL" clId="{29E06741-112F-48AC-8BA1-FAF1C993239A}" dt="2025-03-25T08:46:55.023" v="1377" actId="478"/>
          <ac:picMkLst>
            <pc:docMk/>
            <pc:sldMk cId="2535046414" sldId="611"/>
            <ac:picMk id="12" creationId="{D80E9F72-7C7E-7D33-6A05-CAE115EF4A60}"/>
          </ac:picMkLst>
        </pc:picChg>
        <pc:picChg chg="add mod ord">
          <ac:chgData name="Roubal Pavel, Ing." userId="a6cdd5dd-cc32-40b0-959f-1fedbfb5871b" providerId="ADAL" clId="{29E06741-112F-48AC-8BA1-FAF1C993239A}" dt="2025-03-25T08:47:02.683" v="1380" actId="26606"/>
          <ac:picMkLst>
            <pc:docMk/>
            <pc:sldMk cId="2535046414" sldId="611"/>
            <ac:picMk id="15" creationId="{BD8C30E1-7B26-BF21-5D8D-24C986C8676E}"/>
          </ac:picMkLst>
        </pc:picChg>
      </pc:sldChg>
      <pc:sldChg chg="addSp delSp modSp add mod ord delAnim modAnim">
        <pc:chgData name="Roubal Pavel, Ing." userId="a6cdd5dd-cc32-40b0-959f-1fedbfb5871b" providerId="ADAL" clId="{29E06741-112F-48AC-8BA1-FAF1C993239A}" dt="2025-03-25T08:56:58.239" v="1440" actId="1076"/>
        <pc:sldMkLst>
          <pc:docMk/>
          <pc:sldMk cId="3828762136" sldId="612"/>
        </pc:sldMkLst>
        <pc:spChg chg="mod">
          <ac:chgData name="Roubal Pavel, Ing." userId="a6cdd5dd-cc32-40b0-959f-1fedbfb5871b" providerId="ADAL" clId="{29E06741-112F-48AC-8BA1-FAF1C993239A}" dt="2025-03-24T13:05:29.641" v="697" actId="20577"/>
          <ac:spMkLst>
            <pc:docMk/>
            <pc:sldMk cId="3828762136" sldId="612"/>
            <ac:spMk id="2" creationId="{1BAEE8C9-0877-24C8-178C-BE6BBA96A3C7}"/>
          </ac:spMkLst>
        </pc:spChg>
        <pc:spChg chg="del mod">
          <ac:chgData name="Roubal Pavel, Ing." userId="a6cdd5dd-cc32-40b0-959f-1fedbfb5871b" providerId="ADAL" clId="{29E06741-112F-48AC-8BA1-FAF1C993239A}" dt="2025-03-25T08:56:45.735" v="1437" actId="22"/>
          <ac:spMkLst>
            <pc:docMk/>
            <pc:sldMk cId="3828762136" sldId="612"/>
            <ac:spMk id="5" creationId="{917F503F-877B-B92B-3A23-C733BBEC8D77}"/>
          </ac:spMkLst>
        </pc:spChg>
        <pc:picChg chg="add del mod">
          <ac:chgData name="Roubal Pavel, Ing." userId="a6cdd5dd-cc32-40b0-959f-1fedbfb5871b" providerId="ADAL" clId="{29E06741-112F-48AC-8BA1-FAF1C993239A}" dt="2025-03-25T08:56:37.735" v="1436" actId="478"/>
          <ac:picMkLst>
            <pc:docMk/>
            <pc:sldMk cId="3828762136" sldId="612"/>
            <ac:picMk id="7" creationId="{515486EC-FB5F-725B-97AE-3393EE350A70}"/>
          </ac:picMkLst>
        </pc:picChg>
        <pc:picChg chg="add mod ord">
          <ac:chgData name="Roubal Pavel, Ing." userId="a6cdd5dd-cc32-40b0-959f-1fedbfb5871b" providerId="ADAL" clId="{29E06741-112F-48AC-8BA1-FAF1C993239A}" dt="2025-03-25T08:56:58.239" v="1440" actId="1076"/>
          <ac:picMkLst>
            <pc:docMk/>
            <pc:sldMk cId="3828762136" sldId="612"/>
            <ac:picMk id="8" creationId="{A71C6FFD-2F6F-B9D7-8BB4-EC7369BA746E}"/>
          </ac:picMkLst>
        </pc:picChg>
      </pc:sldChg>
      <pc:sldMasterChg chg="delSldLayout">
        <pc:chgData name="Roubal Pavel, Ing." userId="a6cdd5dd-cc32-40b0-959f-1fedbfb5871b" providerId="ADAL" clId="{29E06741-112F-48AC-8BA1-FAF1C993239A}" dt="2025-03-24T13:05:07.438" v="681" actId="47"/>
        <pc:sldMasterMkLst>
          <pc:docMk/>
          <pc:sldMasterMk cId="0" sldId="2147483648"/>
        </pc:sldMasterMkLst>
        <pc:sldLayoutChg chg="del">
          <pc:chgData name="Roubal Pavel, Ing." userId="a6cdd5dd-cc32-40b0-959f-1fedbfb5871b" providerId="ADAL" clId="{29E06741-112F-48AC-8BA1-FAF1C993239A}" dt="2025-03-24T13:05:07.438" v="681" actId="47"/>
          <pc:sldLayoutMkLst>
            <pc:docMk/>
            <pc:sldMasterMk cId="0" sldId="2147483648"/>
            <pc:sldLayoutMk cId="1886013892" sldId="2147483765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sz="1600" b="1" dirty="0" err="1">
                <a:solidFill>
                  <a:schemeClr val="tx1"/>
                </a:solidFill>
              </a:rPr>
              <a:t>Nadpis</a:t>
            </a:r>
            <a:r>
              <a:rPr lang="en-GB" sz="1600" b="1" dirty="0">
                <a:solidFill>
                  <a:schemeClr val="tx1"/>
                </a:solidFill>
              </a:rPr>
              <a:t> </a:t>
            </a:r>
            <a:r>
              <a:rPr lang="en-GB" sz="1600" b="1" dirty="0" err="1">
                <a:solidFill>
                  <a:schemeClr val="tx1"/>
                </a:solidFill>
              </a:rPr>
              <a:t>grafu</a:t>
            </a:r>
            <a:endParaRPr lang="en-GB" sz="16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GB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62-1B42-A9B1-B76075C4445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62-1B42-A9B1-B76075C4445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62-1B42-A9B1-B76075C4445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2</c:v>
                </c:pt>
                <c:pt idx="1">
                  <c:v>1</c:v>
                </c:pt>
                <c:pt idx="2">
                  <c:v>4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C62-1B42-A9B1-B76075C4445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3.2</c:v>
                </c:pt>
                <c:pt idx="1">
                  <c:v>2</c:v>
                </c:pt>
                <c:pt idx="2">
                  <c:v>1.5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1F-6545-A9A7-9579950054FB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Series 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1.8</c:v>
                </c:pt>
                <c:pt idx="1">
                  <c:v>3.6</c:v>
                </c:pt>
                <c:pt idx="2">
                  <c:v>2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1F-6545-A9A7-9579950054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4217935"/>
        <c:axId val="253874767"/>
      </c:barChart>
      <c:catAx>
        <c:axId val="254217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53874767"/>
        <c:crosses val="autoZero"/>
        <c:auto val="1"/>
        <c:lblAlgn val="ctr"/>
        <c:lblOffset val="100"/>
        <c:noMultiLvlLbl val="0"/>
      </c:catAx>
      <c:valAx>
        <c:axId val="2538747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alpha val="32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542179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sz="1600" b="1" dirty="0" err="1">
                <a:solidFill>
                  <a:schemeClr val="tx1"/>
                </a:solidFill>
              </a:rPr>
              <a:t>Nadpis</a:t>
            </a:r>
            <a:r>
              <a:rPr lang="en-GB" sz="1600" b="1" dirty="0">
                <a:solidFill>
                  <a:schemeClr val="tx1"/>
                </a:solidFill>
              </a:rPr>
              <a:t> </a:t>
            </a:r>
            <a:r>
              <a:rPr lang="en-GB" sz="1600" b="1" dirty="0" err="1">
                <a:solidFill>
                  <a:schemeClr val="tx1"/>
                </a:solidFill>
              </a:rPr>
              <a:t>grafu</a:t>
            </a:r>
            <a:endParaRPr lang="en-GB" sz="16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GB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9A6-4142-AA47-569ED0C3376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9A6-4142-AA47-569ED0C3376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9A6-4142-AA47-569ED0C3376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9A6-4142-AA47-569ED0C3376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DCD-8C4C-9B3C-FE9264EF6FB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DCD-8C4C-9B3C-FE9264EF6FB8}"/>
              </c:ext>
            </c:extLst>
          </c:dPt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62-1B42-A9B1-B76075C4445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9A6-4142-AA47-569ED0C3376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9A6-4142-AA47-569ED0C3376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09A6-4142-AA47-569ED0C3376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09A6-4142-AA47-569ED0C3376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ADCD-8C4C-9B3C-FE9264EF6FB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ADCD-8C4C-9B3C-FE9264EF6FB8}"/>
              </c:ext>
            </c:extLst>
          </c:dPt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62-1B42-A9B1-B76075C4445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09A6-4142-AA47-569ED0C3376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09A6-4142-AA47-569ED0C3376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09A6-4142-AA47-569ED0C3376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09A6-4142-AA47-569ED0C3376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ADCD-8C4C-9B3C-FE9264EF6FB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ADCD-8C4C-9B3C-FE9264EF6FB8}"/>
              </c:ext>
            </c:extLst>
          </c:dPt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62-1B42-A9B1-B76075C4445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09A6-4142-AA47-569ED0C3376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09A6-4142-AA47-569ED0C3376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09A6-4142-AA47-569ED0C3376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09A6-4142-AA47-569ED0C3376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D-ADCD-8C4C-9B3C-FE9264EF6FB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F-ADCD-8C4C-9B3C-FE9264EF6FB8}"/>
              </c:ext>
            </c:extLst>
          </c:dPt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2</c:v>
                </c:pt>
                <c:pt idx="1">
                  <c:v>1</c:v>
                </c:pt>
                <c:pt idx="2">
                  <c:v>4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C62-1B42-A9B1-B76075C4445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1-ADCD-8C4C-9B3C-FE9264EF6FB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3-ADCD-8C4C-9B3C-FE9264EF6FB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5-ADCD-8C4C-9B3C-FE9264EF6FB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7-ADCD-8C4C-9B3C-FE9264EF6FB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9-ADCD-8C4C-9B3C-FE9264EF6FB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B-ADCD-8C4C-9B3C-FE9264EF6FB8}"/>
              </c:ext>
            </c:extLst>
          </c:dPt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Sheet1!$F$2:$F$7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20-96AF-3A45-96A3-BB1FBA481C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Rozložení CPS x SŽ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počet geodetů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D81-4D52-9C12-D46BA785191C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D81-4D52-9C12-D46BA785191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baseline="0"/>
                      <a:t>SŽ</a:t>
                    </a:r>
                    <a:r>
                      <a:rPr lang="en-US" baseline="0" dirty="0"/>
                      <a:t>
</a:t>
                    </a:r>
                    <a:fld id="{D0D6BF4E-E864-46AD-87AB-84506FFD3A4A}" type="PERCENTAGE">
                      <a:rPr lang="en-US" baseline="0"/>
                      <a:pPr/>
                      <a:t>[PROCENTO]</a:t>
                    </a:fld>
                    <a:endParaRPr lang="en-US" baseline="0" dirty="0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D81-4D52-9C12-D46BA78519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List1!$A$2:$A$3</c:f>
              <c:strCache>
                <c:ptCount val="2"/>
                <c:pt idx="0">
                  <c:v>SŽG</c:v>
                </c:pt>
                <c:pt idx="1">
                  <c:v>CPS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154</c:v>
                </c:pt>
                <c:pt idx="1">
                  <c:v>431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26-4EA3-8276-1985DB52BB4D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37EB50CC-BD53-4016-8F6C-0344B03D0B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2E396C1-7AA3-4E7F-AC4D-726482C1C1F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17486A-06BE-408B-B5E6-9594F9E7B350}" type="datetimeFigureOut">
              <a:rPr lang="cs-CZ" smtClean="0"/>
              <a:t>25.03.2025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E62C9A5-4DCB-46CB-B3D3-47B647D2B5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1E13DF8-D46A-4695-99B1-D1C5C0B63C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E9D2E8-9312-479D-A260-921DC8DA9B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60498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48D279-CB39-4E49-B4C4-534702CDECCA}" type="datetimeFigureOut">
              <a:rPr lang="cs-CZ" smtClean="0"/>
              <a:pPr/>
              <a:t>25.03.2025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E2BAC-C39F-4556-A179-5451CF6BF04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6254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702D21-D833-6989-C26C-FC18454DDA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F5EDA27-2355-E89B-F91A-5C7332F91D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DDE18D1C-1262-FBE6-6717-5FE9E497E4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BCDAFF1-AC1B-58DC-32C3-3DEEF7A037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CE2BAC-C39F-4556-A179-5451CF6BF04D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1428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8B55AB-DE8A-23A2-0597-D17DCCB782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ABFDE914-644A-6695-619B-A12507D763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442E241B-7D17-F746-388D-4A9E01F196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AC0FF29-08B2-304C-A98A-5B647FCAEB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CE2BAC-C39F-4556-A179-5451CF6BF04D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5763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076516-35CE-6CD1-17EE-B10B4A335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8C48CF19-7E6B-DC9D-B971-1A56966FC0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DC5C562-4709-B645-F80A-F7B308723D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9706C1E-428F-C152-C70F-71C7715F9E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CE2BAC-C39F-4556-A179-5451CF6BF04D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8726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2043B4-E647-1159-D3E6-B7E24B6FA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8D8F85FA-5E4E-64D4-AB7C-F1A5DE3F38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9C9BB52-A119-F09A-71B4-84C4A8C90C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4B64310-6000-5E39-2FBF-76B41ABA6E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CE2BAC-C39F-4556-A179-5451CF6BF04D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229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7F02AD-52AE-A7B0-40DD-EFA4E051C6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487C1D62-682F-AC6F-C6C9-B635340F58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F67412B7-8268-D0F9-9DDF-5CC65AC520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1DDF3E2-4343-C759-209C-33565F2873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CE2BAC-C39F-4556-A179-5451CF6BF04D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5057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DFE268-43C1-0B5C-0234-F244647FF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C9EB6FD8-DB03-5547-AD89-E18A266803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06027EB2-65E4-8EB1-8226-B6A0DCE559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9DFAC40-8B29-333A-89B1-210678BD1A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CE2BAC-C39F-4556-A179-5451CF6BF04D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3381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6CDBD8-1798-AC25-B418-81DD16FAAB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D4276FD3-6C62-C72A-0C13-F5763E218B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6D205AA-3312-66A1-D380-59D316685B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AFBC35F-0B25-BC97-D01D-4DADF5000C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CE2BAC-C39F-4556-A179-5451CF6BF04D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6854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56055B-A73F-78EC-5C99-58017764FA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FB665707-B465-286A-E562-DD8CA00CFB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CBCB676-8B3B-6C8E-A834-6D610920E8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6DCEF6C-609D-E572-D67E-AD87F7C33F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CE2BAC-C39F-4556-A179-5451CF6BF04D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96634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48272A-0A46-7344-C2DD-BB3CD2297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17F79BCF-2006-0A0D-D219-71F5FEF4B7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A86AFB9-69C2-015F-2EE0-38394F930A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6A71077-1808-C5D0-EE9F-9FD03424E8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CE2BAC-C39F-4556-A179-5451CF6BF04D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7317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Relationship Id="rId4" Type="http://schemas.openxmlformats.org/officeDocument/2006/relationships/chart" Target="../charts/chart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5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tran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5467350"/>
            <a:ext cx="12192000" cy="139065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662519" y="5995772"/>
            <a:ext cx="4237472" cy="216000"/>
          </a:xfrm>
        </p:spPr>
        <p:txBody>
          <a:bodyPr anchor="b" anchorCtr="0"/>
          <a:lstStyle>
            <a:lvl1pPr marL="216000" indent="-216000">
              <a:buClrTx/>
              <a:defRPr sz="1100" b="1">
                <a:solidFill>
                  <a:schemeClr val="tx1"/>
                </a:solidFill>
              </a:defRPr>
            </a:lvl1pPr>
            <a:lvl2pPr marL="432000" indent="-216000">
              <a:buClrTx/>
              <a:defRPr sz="1100" b="0">
                <a:solidFill>
                  <a:schemeClr val="tx1"/>
                </a:solidFill>
              </a:defRPr>
            </a:lvl2pPr>
            <a:lvl3pPr marL="648000" indent="-216000">
              <a:buClrTx/>
              <a:defRPr sz="1100" b="0">
                <a:solidFill>
                  <a:schemeClr val="tx1"/>
                </a:solidFill>
              </a:defRPr>
            </a:lvl3pPr>
            <a:lvl4pPr marL="900000" indent="-216000">
              <a:buClrTx/>
              <a:defRPr sz="1100" b="0">
                <a:solidFill>
                  <a:schemeClr val="tx1"/>
                </a:solidFill>
              </a:defRPr>
            </a:lvl4pPr>
            <a:lvl5pPr marL="1152000" indent="-216000">
              <a:buClrTx/>
              <a:defRPr sz="1100" b="0">
                <a:solidFill>
                  <a:schemeClr val="tx1"/>
                </a:solidFill>
              </a:defRPr>
            </a:lvl5pPr>
            <a:lvl6pPr marL="1368000" indent="-216000">
              <a:buClrTx/>
              <a:defRPr sz="1100" b="0">
                <a:solidFill>
                  <a:schemeClr val="tx1"/>
                </a:solidFill>
              </a:defRPr>
            </a:lvl6pPr>
            <a:lvl7pPr marL="1584000" indent="-216000">
              <a:buClrTx/>
              <a:defRPr sz="1100" b="0">
                <a:solidFill>
                  <a:schemeClr val="tx1"/>
                </a:solidFill>
              </a:defRPr>
            </a:lvl7pPr>
            <a:lvl8pPr marL="1800000" indent="-216000">
              <a:buClrTx/>
              <a:defRPr sz="1100" b="0">
                <a:solidFill>
                  <a:schemeClr val="tx1"/>
                </a:solidFill>
              </a:defRPr>
            </a:lvl8pPr>
            <a:lvl9pPr marL="2016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cs-CZ" dirty="0"/>
              <a:t>1. 9. 2024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F16EBA1-3F7E-22E2-DF85-78230FA0FA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1802" y="880456"/>
            <a:ext cx="6710198" cy="5368159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2E2857-1D03-8268-8D70-98C12EEC225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2519" y="5235949"/>
            <a:ext cx="4237472" cy="496152"/>
          </a:xfrm>
        </p:spPr>
        <p:txBody>
          <a:bodyPr/>
          <a:lstStyle/>
          <a:p>
            <a:pPr marL="0" lvl="0" indent="0">
              <a:buNone/>
            </a:pPr>
            <a:r>
              <a:rPr lang="cs-CZ"/>
              <a:t>Upravte styly předlohy textu.</a:t>
            </a:r>
          </a:p>
          <a:p>
            <a:pPr marL="0" lvl="1" indent="0">
              <a:buNone/>
            </a:pPr>
            <a:r>
              <a:rPr lang="cs-CZ"/>
              <a:t>Druhá úroveň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ADC5827-420C-64F0-ABC4-8ACD15375C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2518" y="880456"/>
            <a:ext cx="4237473" cy="4312769"/>
          </a:xfrm>
        </p:spPr>
        <p:txBody>
          <a:bodyPr anchor="t" anchorCtr="0"/>
          <a:lstStyle>
            <a:lvl1pPr>
              <a:lnSpc>
                <a:spcPct val="10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vložte</a:t>
            </a:r>
            <a:r>
              <a:rPr lang="en-US" dirty="0"/>
              <a:t> </a:t>
            </a:r>
            <a:r>
              <a:rPr lang="en-US" dirty="0" err="1"/>
              <a:t>název</a:t>
            </a:r>
            <a:r>
              <a:rPr lang="en-US" dirty="0"/>
              <a:t> </a:t>
            </a:r>
            <a:r>
              <a:rPr lang="en-US" dirty="0" err="1"/>
              <a:t>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19912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 pod sebou – Vle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4">
            <a:extLst>
              <a:ext uri="{FF2B5EF4-FFF2-40B4-BE49-F238E27FC236}">
                <a16:creationId xmlns:a16="http://schemas.microsoft.com/office/drawing/2014/main" id="{28FB834F-7221-5BA0-35A9-009B5C659B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36812" y="359999"/>
            <a:ext cx="6793200" cy="922149"/>
          </a:xfrm>
        </p:spPr>
        <p:txBody>
          <a:bodyPr/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GB" dirty="0" err="1"/>
              <a:t>Zde</a:t>
            </a:r>
            <a:r>
              <a:rPr lang="en-GB" dirty="0"/>
              <a:t> </a:t>
            </a:r>
            <a:r>
              <a:rPr lang="en-GB" dirty="0" err="1"/>
              <a:t>vložte</a:t>
            </a:r>
            <a:r>
              <a:rPr lang="en-GB" dirty="0"/>
              <a:t> </a:t>
            </a:r>
            <a:r>
              <a:rPr lang="en-GB" dirty="0" err="1"/>
              <a:t>název</a:t>
            </a:r>
            <a:r>
              <a:rPr lang="en-GB" dirty="0"/>
              <a:t> </a:t>
            </a:r>
            <a:r>
              <a:rPr lang="en-GB" dirty="0" err="1"/>
              <a:t>kapitoly</a:t>
            </a:r>
            <a:br>
              <a:rPr lang="en-GB" dirty="0"/>
            </a:br>
            <a:r>
              <a:rPr lang="en-GB" dirty="0" err="1"/>
              <a:t>Dva</a:t>
            </a:r>
            <a:r>
              <a:rPr lang="en-GB" dirty="0"/>
              <a:t> </a:t>
            </a:r>
            <a:r>
              <a:rPr lang="en-GB" dirty="0" err="1"/>
              <a:t>obrázky</a:t>
            </a:r>
            <a:r>
              <a:rPr lang="en-GB" dirty="0"/>
              <a:t> pod </a:t>
            </a:r>
            <a:r>
              <a:rPr lang="en-GB" dirty="0" err="1"/>
              <a:t>sebou</a:t>
            </a:r>
            <a:r>
              <a:rPr lang="en-GB" dirty="0"/>
              <a:t> – </a:t>
            </a:r>
            <a:r>
              <a:rPr lang="en-GB" dirty="0" err="1"/>
              <a:t>vlevo</a:t>
            </a:r>
            <a:endParaRPr lang="cs-CZ" dirty="0"/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BFBD3181-7ACF-EDEF-1539-2DF57894BA6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0" y="3568390"/>
            <a:ext cx="4257651" cy="3301200"/>
          </a:xfrm>
        </p:spPr>
        <p:txBody>
          <a:bodyPr/>
          <a:lstStyle>
            <a:lvl1pPr>
              <a:lnSpc>
                <a:spcPts val="2400"/>
              </a:lnSpc>
              <a:defRPr/>
            </a:lvl1pPr>
          </a:lstStyle>
          <a:p>
            <a:r>
              <a:rPr lang="en-CZ" dirty="0"/>
              <a:t>Kliknutím na ikonu uprostřed boxu vložte obrázek</a:t>
            </a:r>
          </a:p>
        </p:txBody>
      </p:sp>
      <p:sp>
        <p:nvSpPr>
          <p:cNvPr id="4" name="Picture Placeholder 11">
            <a:extLst>
              <a:ext uri="{FF2B5EF4-FFF2-40B4-BE49-F238E27FC236}">
                <a16:creationId xmlns:a16="http://schemas.microsoft.com/office/drawing/2014/main" id="{21A73813-E1A4-B5BA-781A-9E5B9F88D47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4257651" cy="3301200"/>
          </a:xfrm>
        </p:spPr>
        <p:txBody>
          <a:bodyPr/>
          <a:lstStyle>
            <a:lvl1pPr>
              <a:lnSpc>
                <a:spcPts val="2400"/>
              </a:lnSpc>
              <a:defRPr/>
            </a:lvl1pPr>
          </a:lstStyle>
          <a:p>
            <a:r>
              <a:rPr lang="en-CZ" dirty="0"/>
              <a:t>Kliknutím na ikonu uprostřed boxu vložte obrázek</a:t>
            </a:r>
          </a:p>
        </p:txBody>
      </p:sp>
      <p:sp>
        <p:nvSpPr>
          <p:cNvPr id="16" name="Slide Number Placeholder 8">
            <a:extLst>
              <a:ext uri="{FF2B5EF4-FFF2-40B4-BE49-F238E27FC236}">
                <a16:creationId xmlns:a16="http://schemas.microsoft.com/office/drawing/2014/main" id="{C3C1A5E7-29A9-28E5-CCFD-6883ED3CE97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896534" y="6327369"/>
            <a:ext cx="641417" cy="221070"/>
          </a:xfrm>
        </p:spPr>
        <p:txBody>
          <a:bodyPr/>
          <a:lstStyle/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6B417F1A-4F01-7CC5-0CDA-E133A76AF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6000" y="1605600"/>
            <a:ext cx="6793201" cy="444734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881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okrajem – Horizont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 hasCustomPrompt="1"/>
          </p:nvPr>
        </p:nvSpPr>
        <p:spPr>
          <a:xfrm>
            <a:off x="662518" y="359999"/>
            <a:ext cx="10875431" cy="922149"/>
          </a:xfrm>
        </p:spPr>
        <p:txBody>
          <a:bodyPr/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GB" dirty="0" err="1"/>
              <a:t>Zde</a:t>
            </a:r>
            <a:r>
              <a:rPr lang="en-GB" dirty="0"/>
              <a:t> </a:t>
            </a:r>
            <a:r>
              <a:rPr lang="en-GB" dirty="0" err="1"/>
              <a:t>vložte</a:t>
            </a:r>
            <a:r>
              <a:rPr lang="en-GB" dirty="0"/>
              <a:t> </a:t>
            </a:r>
            <a:r>
              <a:rPr lang="en-GB" dirty="0" err="1"/>
              <a:t>název</a:t>
            </a:r>
            <a:r>
              <a:rPr lang="en-GB" dirty="0"/>
              <a:t> </a:t>
            </a:r>
            <a:r>
              <a:rPr lang="en-GB" dirty="0" err="1"/>
              <a:t>kapitoly</a:t>
            </a:r>
            <a:br>
              <a:rPr lang="en-GB" dirty="0"/>
            </a:br>
            <a:r>
              <a:rPr lang="en-GB" dirty="0" err="1"/>
              <a:t>Obrázek</a:t>
            </a:r>
            <a:r>
              <a:rPr lang="en-GB" dirty="0"/>
              <a:t> s </a:t>
            </a:r>
            <a:r>
              <a:rPr lang="en-GB" dirty="0" err="1"/>
              <a:t>okrajem</a:t>
            </a:r>
            <a:r>
              <a:rPr lang="en-GB" dirty="0"/>
              <a:t> – </a:t>
            </a:r>
            <a:r>
              <a:rPr lang="en-GB" dirty="0" err="1"/>
              <a:t>horizontální</a:t>
            </a:r>
            <a:br>
              <a:rPr lang="en-GB" dirty="0"/>
            </a:br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/>
              <a:t>Dlouhý název příslušné prezentace</a:t>
            </a:r>
            <a:endParaRPr lang="cs-CZ" dirty="0"/>
          </a:p>
        </p:txBody>
      </p:sp>
      <p:pic>
        <p:nvPicPr>
          <p:cNvPr id="2" name="Obrázek 8">
            <a:extLst>
              <a:ext uri="{FF2B5EF4-FFF2-40B4-BE49-F238E27FC236}">
                <a16:creationId xmlns:a16="http://schemas.microsoft.com/office/drawing/2014/main" id="{A8867E34-92EB-6344-9B73-C68746D8AF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163" y="6327369"/>
            <a:ext cx="251066" cy="199260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32958C5-AF07-159A-104F-4FF32C11FAA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62518" y="1620078"/>
            <a:ext cx="10875431" cy="4447346"/>
          </a:xfrm>
        </p:spPr>
        <p:txBody>
          <a:bodyPr/>
          <a:lstStyle>
            <a:lvl1pPr>
              <a:lnSpc>
                <a:spcPts val="2400"/>
              </a:lnSpc>
              <a:defRPr/>
            </a:lvl1pPr>
          </a:lstStyle>
          <a:p>
            <a:r>
              <a:rPr lang="en-CZ" dirty="0"/>
              <a:t>Kliknutím na ikonu uprostřed boxu vložte obrázek</a:t>
            </a:r>
          </a:p>
        </p:txBody>
      </p:sp>
    </p:spTree>
    <p:extLst>
      <p:ext uri="{BB962C8B-B14F-4D97-AF65-F5344CB8AC3E}">
        <p14:creationId xmlns:p14="http://schemas.microsoft.com/office/powerpoint/2010/main" val="219302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bez okraje – Horizont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 hasCustomPrompt="1"/>
          </p:nvPr>
        </p:nvSpPr>
        <p:spPr>
          <a:xfrm>
            <a:off x="662518" y="359999"/>
            <a:ext cx="10875431" cy="922149"/>
          </a:xfrm>
        </p:spPr>
        <p:txBody>
          <a:bodyPr/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GB" dirty="0" err="1"/>
              <a:t>Zde</a:t>
            </a:r>
            <a:r>
              <a:rPr lang="en-GB" dirty="0"/>
              <a:t> </a:t>
            </a:r>
            <a:r>
              <a:rPr lang="en-GB" dirty="0" err="1"/>
              <a:t>vložte</a:t>
            </a:r>
            <a:r>
              <a:rPr lang="en-GB" dirty="0"/>
              <a:t> </a:t>
            </a:r>
            <a:r>
              <a:rPr lang="en-GB" dirty="0" err="1"/>
              <a:t>název</a:t>
            </a:r>
            <a:r>
              <a:rPr lang="en-GB" dirty="0"/>
              <a:t> </a:t>
            </a:r>
            <a:r>
              <a:rPr lang="en-GB" dirty="0" err="1"/>
              <a:t>kapitoly</a:t>
            </a:r>
            <a:br>
              <a:rPr lang="en-GB" dirty="0"/>
            </a:br>
            <a:r>
              <a:rPr lang="en-GB" dirty="0" err="1"/>
              <a:t>Obrázek</a:t>
            </a:r>
            <a:r>
              <a:rPr lang="en-GB" dirty="0"/>
              <a:t> bez </a:t>
            </a:r>
            <a:r>
              <a:rPr lang="en-GB" dirty="0" err="1"/>
              <a:t>okraje</a:t>
            </a:r>
            <a:r>
              <a:rPr lang="en-GB" dirty="0"/>
              <a:t> – </a:t>
            </a:r>
            <a:r>
              <a:rPr lang="en-GB" dirty="0" err="1"/>
              <a:t>horizontální</a:t>
            </a:r>
            <a:endParaRPr lang="cs-CZ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32958C5-AF07-159A-104F-4FF32C11FAA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1620078"/>
            <a:ext cx="12192000" cy="5237922"/>
          </a:xfrm>
        </p:spPr>
        <p:txBody>
          <a:bodyPr/>
          <a:lstStyle>
            <a:lvl1pPr>
              <a:lnSpc>
                <a:spcPts val="2400"/>
              </a:lnSpc>
              <a:defRPr/>
            </a:lvl1pPr>
          </a:lstStyle>
          <a:p>
            <a:r>
              <a:rPr lang="en-CZ" dirty="0"/>
              <a:t>Kliknutím na ikonu uprostřed boxu vložte obrázek</a:t>
            </a:r>
          </a:p>
        </p:txBody>
      </p:sp>
    </p:spTree>
    <p:extLst>
      <p:ext uri="{BB962C8B-B14F-4D97-AF65-F5344CB8AC3E}">
        <p14:creationId xmlns:p14="http://schemas.microsoft.com/office/powerpoint/2010/main" val="142140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 + textový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 hasCustomPrompt="1"/>
          </p:nvPr>
        </p:nvSpPr>
        <p:spPr>
          <a:xfrm>
            <a:off x="662518" y="359999"/>
            <a:ext cx="10875431" cy="922149"/>
          </a:xfrm>
        </p:spPr>
        <p:txBody>
          <a:bodyPr/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GB" dirty="0" err="1"/>
              <a:t>Zde</a:t>
            </a:r>
            <a:r>
              <a:rPr lang="en-GB" dirty="0"/>
              <a:t> </a:t>
            </a:r>
            <a:r>
              <a:rPr lang="en-GB" dirty="0" err="1"/>
              <a:t>vložte</a:t>
            </a:r>
            <a:r>
              <a:rPr lang="en-GB" dirty="0"/>
              <a:t> </a:t>
            </a:r>
            <a:r>
              <a:rPr lang="en-GB" dirty="0" err="1"/>
              <a:t>název</a:t>
            </a:r>
            <a:r>
              <a:rPr lang="en-GB" dirty="0"/>
              <a:t> </a:t>
            </a:r>
            <a:r>
              <a:rPr lang="en-GB" dirty="0" err="1"/>
              <a:t>grafu</a:t>
            </a:r>
            <a:br>
              <a:rPr lang="en-GB" dirty="0"/>
            </a:br>
            <a:r>
              <a:rPr lang="en-GB" dirty="0"/>
              <a:t>Graf + </a:t>
            </a:r>
            <a:r>
              <a:rPr lang="en-GB" dirty="0" err="1"/>
              <a:t>textový</a:t>
            </a:r>
            <a:r>
              <a:rPr lang="en-GB" dirty="0"/>
              <a:t> </a:t>
            </a:r>
            <a:r>
              <a:rPr lang="en-GB" dirty="0" err="1"/>
              <a:t>popis</a:t>
            </a:r>
            <a:br>
              <a:rPr lang="en-GB" dirty="0"/>
            </a:br>
            <a:endParaRPr lang="cs-CZ" dirty="0"/>
          </a:p>
        </p:txBody>
      </p:sp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143893AC-E80A-1540-243E-330A2BC95DB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896534" y="6327369"/>
            <a:ext cx="641417" cy="221070"/>
          </a:xfrm>
        </p:spPr>
        <p:txBody>
          <a:bodyPr/>
          <a:lstStyle/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4" name="Footer Placeholder 12">
            <a:extLst>
              <a:ext uri="{FF2B5EF4-FFF2-40B4-BE49-F238E27FC236}">
                <a16:creationId xmlns:a16="http://schemas.microsoft.com/office/drawing/2014/main" id="{4B436572-179B-9ECB-D839-5D6DB834E17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109079" y="6327369"/>
            <a:ext cx="7656928" cy="221070"/>
          </a:xfrm>
        </p:spPr>
        <p:txBody>
          <a:bodyPr/>
          <a:lstStyle/>
          <a:p>
            <a:r>
              <a:rPr lang="cs-CZ"/>
              <a:t>Dlouhý název příslušné prezentace</a:t>
            </a:r>
            <a:endParaRPr 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1BC441D4-A5D2-B247-9ABF-9907C3A2F3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163" y="6327369"/>
            <a:ext cx="251066" cy="199260"/>
          </a:xfrm>
          <a:prstGeom prst="rect">
            <a:avLst/>
          </a:prstGeom>
        </p:spPr>
      </p:pic>
      <p:sp>
        <p:nvSpPr>
          <p:cNvPr id="11" name="Chart Placeholder 3">
            <a:extLst>
              <a:ext uri="{FF2B5EF4-FFF2-40B4-BE49-F238E27FC236}">
                <a16:creationId xmlns:a16="http://schemas.microsoft.com/office/drawing/2014/main" id="{2159CBE6-E014-4A40-76CC-DBE3728A1106}"/>
              </a:ext>
            </a:extLst>
          </p:cNvPr>
          <p:cNvSpPr>
            <a:spLocks noGrp="1"/>
          </p:cNvSpPr>
          <p:nvPr>
            <p:ph type="chart" sz="quarter" idx="19" hasCustomPrompt="1"/>
          </p:nvPr>
        </p:nvSpPr>
        <p:spPr>
          <a:xfrm>
            <a:off x="6357437" y="1508400"/>
            <a:ext cx="5180512" cy="4460875"/>
          </a:xfrm>
        </p:spPr>
        <p:txBody>
          <a:bodyPr/>
          <a:lstStyle/>
          <a:p>
            <a:r>
              <a:rPr lang="en-CZ" dirty="0"/>
              <a:t>Kliknutím na ikonu vložte graf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CCF78CC0-6FA2-07AF-C3F7-72A2208B9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400" y="1508400"/>
            <a:ext cx="5180511" cy="444734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573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 bez po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 hasCustomPrompt="1"/>
          </p:nvPr>
        </p:nvSpPr>
        <p:spPr>
          <a:xfrm>
            <a:off x="662518" y="359999"/>
            <a:ext cx="10875431" cy="922149"/>
          </a:xfrm>
        </p:spPr>
        <p:txBody>
          <a:bodyPr/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GB" dirty="0" err="1"/>
              <a:t>Zde</a:t>
            </a:r>
            <a:r>
              <a:rPr lang="en-GB" dirty="0"/>
              <a:t> </a:t>
            </a:r>
            <a:r>
              <a:rPr lang="en-GB" dirty="0" err="1"/>
              <a:t>vložte</a:t>
            </a:r>
            <a:r>
              <a:rPr lang="en-GB" dirty="0"/>
              <a:t> </a:t>
            </a:r>
            <a:r>
              <a:rPr lang="en-GB" dirty="0" err="1"/>
              <a:t>název</a:t>
            </a:r>
            <a:r>
              <a:rPr lang="en-GB" dirty="0"/>
              <a:t> </a:t>
            </a:r>
            <a:r>
              <a:rPr lang="en-GB" dirty="0" err="1"/>
              <a:t>grafu</a:t>
            </a:r>
            <a:br>
              <a:rPr lang="en-GB" dirty="0"/>
            </a:br>
            <a:r>
              <a:rPr lang="en-GB" dirty="0"/>
              <a:t>Graf bez </a:t>
            </a:r>
            <a:r>
              <a:rPr lang="en-GB" dirty="0" err="1"/>
              <a:t>textového</a:t>
            </a:r>
            <a:r>
              <a:rPr lang="en-GB" dirty="0"/>
              <a:t> </a:t>
            </a:r>
            <a:r>
              <a:rPr lang="en-GB" dirty="0" err="1"/>
              <a:t>popisu</a:t>
            </a:r>
            <a:br>
              <a:rPr lang="en-GB" dirty="0"/>
            </a:br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2" name="Obrázek 8">
            <a:extLst>
              <a:ext uri="{FF2B5EF4-FFF2-40B4-BE49-F238E27FC236}">
                <a16:creationId xmlns:a16="http://schemas.microsoft.com/office/drawing/2014/main" id="{A8867E34-92EB-6344-9B73-C68746D8AF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163" y="6327369"/>
            <a:ext cx="251066" cy="199260"/>
          </a:xfrm>
          <a:prstGeom prst="rect">
            <a:avLst/>
          </a:prstGeom>
        </p:spPr>
      </p:pic>
      <p:sp>
        <p:nvSpPr>
          <p:cNvPr id="3" name="Chart Placeholder 3">
            <a:extLst>
              <a:ext uri="{FF2B5EF4-FFF2-40B4-BE49-F238E27FC236}">
                <a16:creationId xmlns:a16="http://schemas.microsoft.com/office/drawing/2014/main" id="{850DDEAD-27D9-746F-64B6-AC733A96EB0F}"/>
              </a:ext>
            </a:extLst>
          </p:cNvPr>
          <p:cNvSpPr>
            <a:spLocks noGrp="1"/>
          </p:cNvSpPr>
          <p:nvPr>
            <p:ph type="chart" sz="quarter" idx="19" hasCustomPrompt="1"/>
          </p:nvPr>
        </p:nvSpPr>
        <p:spPr>
          <a:xfrm>
            <a:off x="654582" y="1620838"/>
            <a:ext cx="10875431" cy="4460875"/>
          </a:xfrm>
        </p:spPr>
        <p:txBody>
          <a:bodyPr/>
          <a:lstStyle/>
          <a:p>
            <a:r>
              <a:rPr lang="en-CZ" dirty="0"/>
              <a:t>Kliknutím na ikonu vložte graf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4F00E1C-6043-AF59-7D34-F45678C6452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109079" y="6327369"/>
            <a:ext cx="7656928" cy="221070"/>
          </a:xfrm>
        </p:spPr>
        <p:txBody>
          <a:bodyPr/>
          <a:lstStyle/>
          <a:p>
            <a:r>
              <a:rPr lang="cs-CZ"/>
              <a:t>Dlouhý název příslušné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279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graf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 hasCustomPrompt="1"/>
          </p:nvPr>
        </p:nvSpPr>
        <p:spPr>
          <a:xfrm>
            <a:off x="662518" y="359999"/>
            <a:ext cx="10875431" cy="922149"/>
          </a:xfrm>
        </p:spPr>
        <p:txBody>
          <a:bodyPr/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GB" dirty="0" err="1"/>
              <a:t>Zde</a:t>
            </a:r>
            <a:r>
              <a:rPr lang="en-GB" dirty="0"/>
              <a:t> </a:t>
            </a:r>
            <a:r>
              <a:rPr lang="en-GB" dirty="0" err="1"/>
              <a:t>vložte</a:t>
            </a:r>
            <a:r>
              <a:rPr lang="en-GB" dirty="0"/>
              <a:t> </a:t>
            </a:r>
            <a:r>
              <a:rPr lang="en-GB" dirty="0" err="1"/>
              <a:t>název</a:t>
            </a:r>
            <a:r>
              <a:rPr lang="en-GB" dirty="0"/>
              <a:t> </a:t>
            </a:r>
            <a:r>
              <a:rPr lang="en-GB" dirty="0" err="1"/>
              <a:t>grafu</a:t>
            </a:r>
            <a:br>
              <a:rPr lang="en-GB" dirty="0"/>
            </a:br>
            <a:r>
              <a:rPr lang="en-GB" dirty="0" err="1"/>
              <a:t>Dva</a:t>
            </a:r>
            <a:r>
              <a:rPr lang="en-GB" dirty="0"/>
              <a:t> </a:t>
            </a:r>
            <a:r>
              <a:rPr lang="en-GB" dirty="0" err="1"/>
              <a:t>grafy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stránce</a:t>
            </a:r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/>
              <a:t>Dlouhý název příslušné prezentace</a:t>
            </a:r>
            <a:endParaRPr lang="cs-CZ" dirty="0"/>
          </a:p>
        </p:txBody>
      </p:sp>
      <p:pic>
        <p:nvPicPr>
          <p:cNvPr id="2" name="Obrázek 8">
            <a:extLst>
              <a:ext uri="{FF2B5EF4-FFF2-40B4-BE49-F238E27FC236}">
                <a16:creationId xmlns:a16="http://schemas.microsoft.com/office/drawing/2014/main" id="{A8867E34-92EB-6344-9B73-C68746D8AF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163" y="6327369"/>
            <a:ext cx="251066" cy="199260"/>
          </a:xfrm>
          <a:prstGeom prst="rect">
            <a:avLst/>
          </a:prstGeom>
        </p:spPr>
      </p:pic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2D3A26ED-388D-AA3F-403B-09A3B0AE382C}"/>
              </a:ext>
            </a:extLst>
          </p:cNvPr>
          <p:cNvSpPr>
            <a:spLocks noGrp="1"/>
          </p:cNvSpPr>
          <p:nvPr>
            <p:ph type="chart" sz="quarter" idx="20" hasCustomPrompt="1"/>
          </p:nvPr>
        </p:nvSpPr>
        <p:spPr>
          <a:xfrm>
            <a:off x="654582" y="1620838"/>
            <a:ext cx="5200038" cy="4460875"/>
          </a:xfrm>
        </p:spPr>
        <p:txBody>
          <a:bodyPr/>
          <a:lstStyle/>
          <a:p>
            <a:r>
              <a:rPr lang="en-CZ" dirty="0"/>
              <a:t>Kliknutím na ikonu vložte graf</a:t>
            </a:r>
          </a:p>
        </p:txBody>
      </p:sp>
      <p:sp>
        <p:nvSpPr>
          <p:cNvPr id="5" name="Chart Placeholder 3">
            <a:extLst>
              <a:ext uri="{FF2B5EF4-FFF2-40B4-BE49-F238E27FC236}">
                <a16:creationId xmlns:a16="http://schemas.microsoft.com/office/drawing/2014/main" id="{AF3186C3-9FC5-4C82-8A8D-91452E3CCA09}"/>
              </a:ext>
            </a:extLst>
          </p:cNvPr>
          <p:cNvSpPr>
            <a:spLocks noGrp="1"/>
          </p:cNvSpPr>
          <p:nvPr>
            <p:ph type="chart" sz="quarter" idx="21" hasCustomPrompt="1"/>
          </p:nvPr>
        </p:nvSpPr>
        <p:spPr>
          <a:xfrm>
            <a:off x="6348970" y="1620838"/>
            <a:ext cx="5200038" cy="4460875"/>
          </a:xfrm>
        </p:spPr>
        <p:txBody>
          <a:bodyPr/>
          <a:lstStyle/>
          <a:p>
            <a:r>
              <a:rPr lang="en-CZ" dirty="0"/>
              <a:t>Kliknutím na ikonu vložte graf</a:t>
            </a:r>
          </a:p>
        </p:txBody>
      </p:sp>
    </p:spTree>
    <p:extLst>
      <p:ext uri="{BB962C8B-B14F-4D97-AF65-F5344CB8AC3E}">
        <p14:creationId xmlns:p14="http://schemas.microsoft.com/office/powerpoint/2010/main" val="281210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ázka vzhledu graf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 hasCustomPrompt="1"/>
          </p:nvPr>
        </p:nvSpPr>
        <p:spPr>
          <a:xfrm>
            <a:off x="662518" y="359999"/>
            <a:ext cx="10875431" cy="922149"/>
          </a:xfrm>
        </p:spPr>
        <p:txBody>
          <a:bodyPr/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GB" dirty="0" err="1"/>
              <a:t>Zde</a:t>
            </a:r>
            <a:r>
              <a:rPr lang="en-GB" dirty="0"/>
              <a:t> </a:t>
            </a:r>
            <a:r>
              <a:rPr lang="en-GB" dirty="0" err="1"/>
              <a:t>vložte</a:t>
            </a:r>
            <a:r>
              <a:rPr lang="en-GB" dirty="0"/>
              <a:t> </a:t>
            </a:r>
            <a:r>
              <a:rPr lang="en-GB" dirty="0" err="1"/>
              <a:t>název</a:t>
            </a:r>
            <a:r>
              <a:rPr lang="en-GB" dirty="0"/>
              <a:t> </a:t>
            </a:r>
            <a:r>
              <a:rPr lang="en-GB" dirty="0" err="1"/>
              <a:t>grafu</a:t>
            </a:r>
            <a:br>
              <a:rPr lang="en-GB" dirty="0"/>
            </a:br>
            <a:r>
              <a:rPr lang="en-GB" dirty="0" err="1"/>
              <a:t>Dva</a:t>
            </a:r>
            <a:r>
              <a:rPr lang="en-GB" dirty="0"/>
              <a:t> </a:t>
            </a:r>
            <a:r>
              <a:rPr lang="en-GB" dirty="0" err="1"/>
              <a:t>grafy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stránce</a:t>
            </a:r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/>
              <a:t>Dlouhý název příslušné prezentace</a:t>
            </a:r>
            <a:endParaRPr lang="cs-CZ" dirty="0"/>
          </a:p>
        </p:txBody>
      </p:sp>
      <p:pic>
        <p:nvPicPr>
          <p:cNvPr id="2" name="Obrázek 8">
            <a:extLst>
              <a:ext uri="{FF2B5EF4-FFF2-40B4-BE49-F238E27FC236}">
                <a16:creationId xmlns:a16="http://schemas.microsoft.com/office/drawing/2014/main" id="{A8867E34-92EB-6344-9B73-C68746D8AF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163" y="6327369"/>
            <a:ext cx="251066" cy="199260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373A84C-8D41-1C82-2A33-AFBF67850F49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202123060"/>
              </p:ext>
            </p:extLst>
          </p:nvPr>
        </p:nvGraphicFramePr>
        <p:xfrm>
          <a:off x="648240" y="1282149"/>
          <a:ext cx="5200569" cy="4795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0E952AF-5705-EAD6-DD29-5572D41D5BD5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261336641"/>
              </p:ext>
            </p:extLst>
          </p:nvPr>
        </p:nvGraphicFramePr>
        <p:xfrm>
          <a:off x="6337381" y="1282149"/>
          <a:ext cx="5206377" cy="4795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4443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á stránka – Oranžová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7">
            <a:extLst>
              <a:ext uri="{FF2B5EF4-FFF2-40B4-BE49-F238E27FC236}">
                <a16:creationId xmlns:a16="http://schemas.microsoft.com/office/drawing/2014/main" id="{E046A8AA-AE4A-B57C-B27B-0F00B9983AFF}"/>
              </a:ext>
            </a:extLst>
          </p:cNvPr>
          <p:cNvSpPr txBox="1">
            <a:spLocks/>
          </p:cNvSpPr>
          <p:nvPr userDrawn="1"/>
        </p:nvSpPr>
        <p:spPr>
          <a:xfrm>
            <a:off x="662518" y="357188"/>
            <a:ext cx="8103489" cy="8035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err="1">
                <a:solidFill>
                  <a:schemeClr val="bg1"/>
                </a:solidFill>
              </a:rPr>
              <a:t>Předělový</a:t>
            </a:r>
            <a:r>
              <a:rPr lang="en-GB" dirty="0">
                <a:solidFill>
                  <a:schemeClr val="bg1"/>
                </a:solidFill>
              </a:rPr>
              <a:t> slide – </a:t>
            </a:r>
            <a:r>
              <a:rPr lang="en-GB" dirty="0" err="1">
                <a:solidFill>
                  <a:schemeClr val="bg1"/>
                </a:solidFill>
              </a:rPr>
              <a:t>oranžová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0" name="Koleje">
            <a:extLst>
              <a:ext uri="{FF2B5EF4-FFF2-40B4-BE49-F238E27FC236}">
                <a16:creationId xmlns:a16="http://schemas.microsoft.com/office/drawing/2014/main" id="{6D224217-858C-4B95-A059-851F7D40B1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603" y="2317044"/>
            <a:ext cx="11978793" cy="2223911"/>
          </a:xfrm>
          <a:prstGeom prst="rect">
            <a:avLst/>
          </a:prstGeom>
        </p:spPr>
      </p:pic>
      <p:pic>
        <p:nvPicPr>
          <p:cNvPr id="11" name="Vlak 2">
            <a:extLst>
              <a:ext uri="{FF2B5EF4-FFF2-40B4-BE49-F238E27FC236}">
                <a16:creationId xmlns:a16="http://schemas.microsoft.com/office/drawing/2014/main" id="{AA2EB39A-C868-95FA-1A7E-141E20362AE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030873" y="2317044"/>
            <a:ext cx="5218852" cy="1512711"/>
          </a:xfrm>
          <a:prstGeom prst="rect">
            <a:avLst/>
          </a:prstGeom>
        </p:spPr>
      </p:pic>
      <p:cxnSp>
        <p:nvCxnSpPr>
          <p:cNvPr id="12" name="Přímá spojnice 2">
            <a:extLst>
              <a:ext uri="{FF2B5EF4-FFF2-40B4-BE49-F238E27FC236}">
                <a16:creationId xmlns:a16="http://schemas.microsoft.com/office/drawing/2014/main" id="{9BC0A46E-773C-59A5-0584-4DC6BF8A4FA9}"/>
              </a:ext>
            </a:extLst>
          </p:cNvPr>
          <p:cNvCxnSpPr>
            <a:cxnSpLocks/>
          </p:cNvCxnSpPr>
          <p:nvPr userDrawn="1"/>
        </p:nvCxnSpPr>
        <p:spPr>
          <a:xfrm>
            <a:off x="5629275" y="3829755"/>
            <a:ext cx="6652624" cy="0"/>
          </a:xfrm>
          <a:prstGeom prst="line">
            <a:avLst/>
          </a:prstGeom>
          <a:ln w="12700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Vlak 1">
            <a:extLst>
              <a:ext uri="{FF2B5EF4-FFF2-40B4-BE49-F238E27FC236}">
                <a16:creationId xmlns:a16="http://schemas.microsoft.com/office/drawing/2014/main" id="{C2B4F9F0-A54C-7C97-2D08-FD913E12AEE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-57358" y="2751666"/>
            <a:ext cx="5963066" cy="135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95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á stránka – Tyrkysová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7">
            <a:extLst>
              <a:ext uri="{FF2B5EF4-FFF2-40B4-BE49-F238E27FC236}">
                <a16:creationId xmlns:a16="http://schemas.microsoft.com/office/drawing/2014/main" id="{4132636D-7EE0-719A-0552-61F9E4D00DDC}"/>
              </a:ext>
            </a:extLst>
          </p:cNvPr>
          <p:cNvSpPr txBox="1">
            <a:spLocks/>
          </p:cNvSpPr>
          <p:nvPr userDrawn="1"/>
        </p:nvSpPr>
        <p:spPr>
          <a:xfrm>
            <a:off x="662518" y="357188"/>
            <a:ext cx="8103489" cy="8035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err="1">
                <a:solidFill>
                  <a:schemeClr val="bg1"/>
                </a:solidFill>
              </a:rPr>
              <a:t>Předělový</a:t>
            </a:r>
            <a:r>
              <a:rPr lang="en-GB" dirty="0">
                <a:solidFill>
                  <a:schemeClr val="bg1"/>
                </a:solidFill>
              </a:rPr>
              <a:t> slide – </a:t>
            </a:r>
            <a:r>
              <a:rPr lang="en-GB" dirty="0" err="1">
                <a:solidFill>
                  <a:schemeClr val="bg1"/>
                </a:solidFill>
              </a:rPr>
              <a:t>tyrkysová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3" name="Koleje">
            <a:extLst>
              <a:ext uri="{FF2B5EF4-FFF2-40B4-BE49-F238E27FC236}">
                <a16:creationId xmlns:a16="http://schemas.microsoft.com/office/drawing/2014/main" id="{E6B9C8B1-8C41-41AB-60BC-EDE6F97484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603" y="2317044"/>
            <a:ext cx="11978793" cy="2223911"/>
          </a:xfrm>
          <a:prstGeom prst="rect">
            <a:avLst/>
          </a:prstGeom>
        </p:spPr>
      </p:pic>
      <p:pic>
        <p:nvPicPr>
          <p:cNvPr id="4" name="Vlak 2">
            <a:extLst>
              <a:ext uri="{FF2B5EF4-FFF2-40B4-BE49-F238E27FC236}">
                <a16:creationId xmlns:a16="http://schemas.microsoft.com/office/drawing/2014/main" id="{2BA0EDB1-0C4D-7F44-9BE2-E038CC2879F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030873" y="2317044"/>
            <a:ext cx="5218852" cy="1512711"/>
          </a:xfrm>
          <a:prstGeom prst="rect">
            <a:avLst/>
          </a:prstGeom>
        </p:spPr>
      </p:pic>
      <p:cxnSp>
        <p:nvCxnSpPr>
          <p:cNvPr id="5" name="Přímá spojnice 2">
            <a:extLst>
              <a:ext uri="{FF2B5EF4-FFF2-40B4-BE49-F238E27FC236}">
                <a16:creationId xmlns:a16="http://schemas.microsoft.com/office/drawing/2014/main" id="{F45484C9-12B8-5CA4-E261-C7DB077DFE91}"/>
              </a:ext>
            </a:extLst>
          </p:cNvPr>
          <p:cNvCxnSpPr>
            <a:cxnSpLocks/>
          </p:cNvCxnSpPr>
          <p:nvPr userDrawn="1"/>
        </p:nvCxnSpPr>
        <p:spPr>
          <a:xfrm>
            <a:off x="5629275" y="3829755"/>
            <a:ext cx="6652624" cy="0"/>
          </a:xfrm>
          <a:prstGeom prst="line">
            <a:avLst/>
          </a:prstGeom>
          <a:ln w="12700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Vlak 1">
            <a:extLst>
              <a:ext uri="{FF2B5EF4-FFF2-40B4-BE49-F238E27FC236}">
                <a16:creationId xmlns:a16="http://schemas.microsoft.com/office/drawing/2014/main" id="{DDFE8EBF-F211-9ED6-B070-CF19BDF2ACB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-57358" y="2751666"/>
            <a:ext cx="5963066" cy="135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68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á stránka – Oranžová V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8">
            <a:extLst>
              <a:ext uri="{FF2B5EF4-FFF2-40B4-BE49-F238E27FC236}">
                <a16:creationId xmlns:a16="http://schemas.microsoft.com/office/drawing/2014/main" id="{C8554F94-4C21-596A-7AE8-C969866BEB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97312" y="1568225"/>
            <a:ext cx="6802438" cy="447306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904B6E0-4834-658D-9BF7-8225B8827A93}"/>
              </a:ext>
            </a:extLst>
          </p:cNvPr>
          <p:cNvSpPr txBox="1">
            <a:spLocks/>
          </p:cNvSpPr>
          <p:nvPr userDrawn="1"/>
        </p:nvSpPr>
        <p:spPr>
          <a:xfrm>
            <a:off x="662518" y="360000"/>
            <a:ext cx="10875431" cy="118910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err="1">
                <a:solidFill>
                  <a:schemeClr val="bg1"/>
                </a:solidFill>
              </a:rPr>
              <a:t>Předělový</a:t>
            </a:r>
            <a:r>
              <a:rPr lang="en-GB" dirty="0">
                <a:solidFill>
                  <a:schemeClr val="bg1"/>
                </a:solidFill>
              </a:rPr>
              <a:t> slide</a:t>
            </a:r>
          </a:p>
          <a:p>
            <a:endParaRPr lang="cs-CZ" sz="1600" dirty="0">
              <a:solidFill>
                <a:schemeClr val="tx1"/>
              </a:solidFill>
            </a:endParaRPr>
          </a:p>
          <a:p>
            <a:r>
              <a:rPr lang="cs-CZ" sz="1600" dirty="0">
                <a:solidFill>
                  <a:schemeClr val="tx1"/>
                </a:solidFill>
              </a:rPr>
              <a:t>Grafy sloupcové a koláčové</a:t>
            </a:r>
            <a:endParaRPr lang="en-GB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62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trana s obráz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2518" y="1327631"/>
            <a:ext cx="4557182" cy="3865594"/>
          </a:xfrm>
        </p:spPr>
        <p:txBody>
          <a:bodyPr anchor="b" anchorCtr="0"/>
          <a:lstStyle>
            <a:lvl1pPr>
              <a:lnSpc>
                <a:spcPct val="100000"/>
              </a:lnSpc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vložte</a:t>
            </a:r>
            <a:r>
              <a:rPr lang="en-US" dirty="0"/>
              <a:t> </a:t>
            </a:r>
            <a:r>
              <a:rPr lang="en-US" dirty="0" err="1"/>
              <a:t>název</a:t>
            </a:r>
            <a:r>
              <a:rPr lang="en-US" dirty="0"/>
              <a:t> </a:t>
            </a:r>
            <a:r>
              <a:rPr lang="en-US" dirty="0" err="1"/>
              <a:t>prezentace</a:t>
            </a:r>
            <a:endParaRPr lang="cs-CZ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662519" y="6290631"/>
            <a:ext cx="4557182" cy="252737"/>
          </a:xfrm>
        </p:spPr>
        <p:txBody>
          <a:bodyPr anchor="b" anchorCtr="0"/>
          <a:lstStyle>
            <a:lvl1pPr marL="216000" indent="-216000">
              <a:buClrTx/>
              <a:defRPr sz="1100" b="1">
                <a:solidFill>
                  <a:schemeClr val="tx1"/>
                </a:solidFill>
              </a:defRPr>
            </a:lvl1pPr>
            <a:lvl2pPr marL="432000" indent="-216000">
              <a:buClrTx/>
              <a:defRPr sz="1100" b="0">
                <a:solidFill>
                  <a:schemeClr val="tx1"/>
                </a:solidFill>
              </a:defRPr>
            </a:lvl2pPr>
            <a:lvl3pPr marL="648000" indent="-216000">
              <a:buClrTx/>
              <a:defRPr sz="1100" b="0">
                <a:solidFill>
                  <a:schemeClr val="tx1"/>
                </a:solidFill>
              </a:defRPr>
            </a:lvl3pPr>
            <a:lvl4pPr marL="900000" indent="-216000">
              <a:buClrTx/>
              <a:defRPr sz="1100" b="0">
                <a:solidFill>
                  <a:schemeClr val="tx1"/>
                </a:solidFill>
              </a:defRPr>
            </a:lvl4pPr>
            <a:lvl5pPr marL="1152000" indent="-216000">
              <a:buClrTx/>
              <a:defRPr sz="1100" b="0">
                <a:solidFill>
                  <a:schemeClr val="tx1"/>
                </a:solidFill>
              </a:defRPr>
            </a:lvl5pPr>
            <a:lvl6pPr marL="1368000" indent="-216000">
              <a:buClrTx/>
              <a:defRPr sz="1100" b="0">
                <a:solidFill>
                  <a:schemeClr val="tx1"/>
                </a:solidFill>
              </a:defRPr>
            </a:lvl6pPr>
            <a:lvl7pPr marL="1584000" indent="-216000">
              <a:buClrTx/>
              <a:defRPr sz="1100" b="0">
                <a:solidFill>
                  <a:schemeClr val="tx1"/>
                </a:solidFill>
              </a:defRPr>
            </a:lvl7pPr>
            <a:lvl8pPr marL="1800000" indent="-216000">
              <a:buClrTx/>
              <a:defRPr sz="1100" b="0">
                <a:solidFill>
                  <a:schemeClr val="tx1"/>
                </a:solidFill>
              </a:defRPr>
            </a:lvl8pPr>
            <a:lvl9pPr marL="2016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cs-CZ" dirty="0"/>
              <a:t>1. 9. 2024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2E2857-1D03-8268-8D70-98C12EEC225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2519" y="5571272"/>
            <a:ext cx="4557182" cy="496152"/>
          </a:xfrm>
        </p:spPr>
        <p:txBody>
          <a:bodyPr/>
          <a:lstStyle/>
          <a:p>
            <a:pPr marL="0" lvl="0" indent="0">
              <a:buNone/>
            </a:pPr>
            <a:r>
              <a:rPr lang="cs-CZ"/>
              <a:t>Upravte styly předlohy textu.</a:t>
            </a:r>
          </a:p>
          <a:p>
            <a:pPr marL="0" lvl="1" indent="0">
              <a:buNone/>
            </a:pPr>
            <a:r>
              <a:rPr lang="cs-CZ"/>
              <a:t>Druhá úroveň</a:t>
            </a:r>
          </a:p>
        </p:txBody>
      </p:sp>
      <p:pic>
        <p:nvPicPr>
          <p:cNvPr id="12" name="Obrázek 9">
            <a:extLst>
              <a:ext uri="{FF2B5EF4-FFF2-40B4-BE49-F238E27FC236}">
                <a16:creationId xmlns:a16="http://schemas.microsoft.com/office/drawing/2014/main" id="{E61C4BDA-76ED-5F34-BF8A-09DE1A5AAE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284" y="432000"/>
            <a:ext cx="1713673" cy="635687"/>
          </a:xfrm>
          <a:prstGeom prst="rect">
            <a:avLst/>
          </a:prstGeom>
        </p:spPr>
      </p:pic>
      <p:pic>
        <p:nvPicPr>
          <p:cNvPr id="13" name="Picture Placeholder 8">
            <a:extLst>
              <a:ext uri="{FF2B5EF4-FFF2-40B4-BE49-F238E27FC236}">
                <a16:creationId xmlns:a16="http://schemas.microsoft.com/office/drawing/2014/main" id="{9A4ECC9B-0767-C7E9-156E-EBC665383F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"/>
          <a:stretch/>
        </p:blipFill>
        <p:spPr>
          <a:xfrm>
            <a:off x="5474526" y="0"/>
            <a:ext cx="67183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5675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5467350"/>
            <a:ext cx="12192000" cy="139065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450D5BE-29AC-1D10-ACE1-8BC452910139}"/>
              </a:ext>
            </a:extLst>
          </p:cNvPr>
          <p:cNvSpPr txBox="1">
            <a:spLocks/>
          </p:cNvSpPr>
          <p:nvPr userDrawn="1"/>
        </p:nvSpPr>
        <p:spPr>
          <a:xfrm>
            <a:off x="662518" y="6327368"/>
            <a:ext cx="10875433" cy="22107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216000" indent="-216000" algn="l" defTabSz="914400" rtl="0" eaLnBrk="1" latinLnBrk="0" hangingPunct="1">
              <a:spcBef>
                <a:spcPts val="240"/>
              </a:spcBef>
              <a:buClrTx/>
              <a:buFont typeface="Verdana" pitchFamily="34" charset="0"/>
              <a:buChar char="—"/>
              <a:defRPr sz="11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spcBef>
                <a:spcPts val="240"/>
              </a:spcBef>
              <a:buClrTx/>
              <a:buFont typeface="Verdana" pitchFamily="34" charset="0"/>
              <a:buChar char="—"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spcBef>
                <a:spcPct val="20000"/>
              </a:spcBef>
              <a:buClrTx/>
              <a:buFont typeface="Verdana" pitchFamily="34" charset="0"/>
              <a:buChar char="—"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900000" indent="-216000" algn="l" defTabSz="914400" rtl="0" eaLnBrk="1" latinLnBrk="0" hangingPunct="1">
              <a:spcBef>
                <a:spcPct val="20000"/>
              </a:spcBef>
              <a:buClrTx/>
              <a:buFont typeface="Verdana" pitchFamily="34" charset="0"/>
              <a:buChar char="—"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152000" indent="-216000" algn="l" defTabSz="914400" rtl="0" eaLnBrk="1" latinLnBrk="0" hangingPunct="1">
              <a:spcBef>
                <a:spcPct val="20000"/>
              </a:spcBef>
              <a:buClrTx/>
              <a:buFont typeface="Verdana" pitchFamily="34" charset="0"/>
              <a:buChar char="—"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368000" indent="-216000" algn="l" defTabSz="914400" rtl="0" eaLnBrk="1" latinLnBrk="0" hangingPunct="1">
              <a:spcBef>
                <a:spcPct val="20000"/>
              </a:spcBef>
              <a:buClrTx/>
              <a:buFont typeface="Verdana" pitchFamily="34" charset="0"/>
              <a:buChar char="—"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1584000" indent="-216000" algn="l" defTabSz="914400" rtl="0" eaLnBrk="1" latinLnBrk="0" hangingPunct="1">
              <a:spcBef>
                <a:spcPct val="20000"/>
              </a:spcBef>
              <a:buClrTx/>
              <a:buFont typeface="Verdana" pitchFamily="34" charset="0"/>
              <a:buChar char="—"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1800000" indent="-216000" algn="l" defTabSz="914400" rtl="0" eaLnBrk="1" latinLnBrk="0" hangingPunct="1">
              <a:spcBef>
                <a:spcPct val="20000"/>
              </a:spcBef>
              <a:buClrTx/>
              <a:buFont typeface="Verdana" pitchFamily="34" charset="0"/>
              <a:buChar char="—"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2016000" indent="-216000" algn="l" defTabSz="914400" rtl="0" eaLnBrk="1" latinLnBrk="0" hangingPunct="1">
              <a:spcBef>
                <a:spcPct val="20000"/>
              </a:spcBef>
              <a:buClrTx/>
              <a:buFont typeface="Verdana" pitchFamily="34" charset="0"/>
              <a:buChar char="—"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 typeface="Verdana" pitchFamily="34" charset="0"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02B59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spravazeleznic.cz</a:t>
            </a:r>
            <a:endParaRPr kumimoji="0" lang="cs-CZ" sz="1100" b="1" i="0" u="none" strike="noStrike" kern="1200" cap="none" spc="0" normalizeH="0" baseline="0" noProof="0" dirty="0">
              <a:ln>
                <a:noFill/>
              </a:ln>
              <a:solidFill>
                <a:srgbClr val="002B5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1E4D8EB-9084-1902-002F-EAC171F15BEF}"/>
              </a:ext>
            </a:extLst>
          </p:cNvPr>
          <p:cNvSpPr txBox="1">
            <a:spLocks/>
          </p:cNvSpPr>
          <p:nvPr userDrawn="1"/>
        </p:nvSpPr>
        <p:spPr>
          <a:xfrm>
            <a:off x="658284" y="5830568"/>
            <a:ext cx="10875433" cy="496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16000" indent="-216000" algn="l" defTabSz="914400" rtl="0" eaLnBrk="1" latinLnBrk="0" hangingPunct="1">
              <a:spcBef>
                <a:spcPts val="240"/>
              </a:spcBef>
              <a:buClrTx/>
              <a:buFont typeface="Verdana" pitchFamily="34" charset="0"/>
              <a:buChar char="—"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spcBef>
                <a:spcPts val="240"/>
              </a:spcBef>
              <a:buClrTx/>
              <a:buFont typeface="Verdana" pitchFamily="34" charset="0"/>
              <a:buChar char="—"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spcBef>
                <a:spcPct val="20000"/>
              </a:spcBef>
              <a:buClrTx/>
              <a:buFont typeface="Verdana" pitchFamily="34" charset="0"/>
              <a:buChar char="—"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900000" indent="-216000" algn="l" defTabSz="914400" rtl="0" eaLnBrk="1" latinLnBrk="0" hangingPunct="1">
              <a:spcBef>
                <a:spcPct val="20000"/>
              </a:spcBef>
              <a:buClrTx/>
              <a:buFont typeface="Verdana" pitchFamily="34" charset="0"/>
              <a:buChar char="—"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152000" indent="-216000" algn="l" defTabSz="914400" rtl="0" eaLnBrk="1" latinLnBrk="0" hangingPunct="1">
              <a:spcBef>
                <a:spcPct val="20000"/>
              </a:spcBef>
              <a:buClrTx/>
              <a:buFont typeface="Verdana" pitchFamily="34" charset="0"/>
              <a:buChar char="—"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368000" indent="-216000" algn="l" defTabSz="914400" rtl="0" eaLnBrk="1" latinLnBrk="0" hangingPunct="1">
              <a:spcBef>
                <a:spcPct val="20000"/>
              </a:spcBef>
              <a:buClrTx/>
              <a:buFont typeface="Verdana" pitchFamily="34" charset="0"/>
              <a:buChar char="—"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1584000" indent="-216000" algn="l" defTabSz="914400" rtl="0" eaLnBrk="1" latinLnBrk="0" hangingPunct="1">
              <a:spcBef>
                <a:spcPct val="20000"/>
              </a:spcBef>
              <a:buClrTx/>
              <a:buFont typeface="Verdana" pitchFamily="34" charset="0"/>
              <a:buChar char="—"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1800000" indent="-216000" algn="l" defTabSz="914400" rtl="0" eaLnBrk="1" latinLnBrk="0" hangingPunct="1">
              <a:spcBef>
                <a:spcPct val="20000"/>
              </a:spcBef>
              <a:buClrTx/>
              <a:buFont typeface="Verdana" pitchFamily="34" charset="0"/>
              <a:buChar char="—"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2016000" indent="-216000" algn="l" defTabSz="914400" rtl="0" eaLnBrk="1" latinLnBrk="0" hangingPunct="1">
              <a:spcBef>
                <a:spcPct val="20000"/>
              </a:spcBef>
              <a:buClrTx/>
              <a:buFont typeface="Verdana" pitchFamily="34" charset="0"/>
              <a:buChar char="—"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 typeface="Verdana" pitchFamily="34" charset="0"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2B59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© Správa železnic, státní organizace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 typeface="Verdana" pitchFamily="34" charset="0"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2B59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Dlážděná 1003/7, 110 00 Praha 1 </a:t>
            </a:r>
          </a:p>
        </p:txBody>
      </p:sp>
      <p:pic>
        <p:nvPicPr>
          <p:cNvPr id="12" name="Obrázek 9">
            <a:extLst>
              <a:ext uri="{FF2B5EF4-FFF2-40B4-BE49-F238E27FC236}">
                <a16:creationId xmlns:a16="http://schemas.microsoft.com/office/drawing/2014/main" id="{0AF74EA7-2BD3-26C1-E682-35E32AC0DD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284" y="432000"/>
            <a:ext cx="1713673" cy="63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5007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á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ez obrázk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 hasCustomPrompt="1"/>
          </p:nvPr>
        </p:nvSpPr>
        <p:spPr>
          <a:xfrm>
            <a:off x="662520" y="359999"/>
            <a:ext cx="6796430" cy="922149"/>
          </a:xfrm>
        </p:spPr>
        <p:txBody>
          <a:bodyPr/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GB" dirty="0" err="1"/>
              <a:t>Zde</a:t>
            </a:r>
            <a:r>
              <a:rPr lang="en-GB" dirty="0"/>
              <a:t> </a:t>
            </a:r>
            <a:r>
              <a:rPr lang="en-GB" dirty="0" err="1"/>
              <a:t>vložte</a:t>
            </a:r>
            <a:r>
              <a:rPr lang="en-GB" dirty="0"/>
              <a:t> </a:t>
            </a:r>
            <a:r>
              <a:rPr lang="en-GB" dirty="0" err="1"/>
              <a:t>název</a:t>
            </a:r>
            <a:r>
              <a:rPr lang="en-GB" dirty="0"/>
              <a:t> </a:t>
            </a:r>
            <a:r>
              <a:rPr lang="en-GB" dirty="0" err="1"/>
              <a:t>kapitoly</a:t>
            </a:r>
            <a:br>
              <a:rPr lang="en-GB" dirty="0"/>
            </a:br>
            <a:r>
              <a:rPr lang="en-GB" dirty="0"/>
              <a:t>Slide bez </a:t>
            </a:r>
            <a:r>
              <a:rPr lang="en-GB" dirty="0" err="1"/>
              <a:t>obrázku</a:t>
            </a:r>
            <a:r>
              <a:rPr lang="en-GB" dirty="0"/>
              <a:t> </a:t>
            </a:r>
            <a:br>
              <a:rPr lang="en-GB" dirty="0"/>
            </a:br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/>
              <a:t>Dlouhý název příslušné prezentace</a:t>
            </a:r>
            <a:endParaRPr lang="cs-CZ" dirty="0"/>
          </a:p>
        </p:txBody>
      </p:sp>
      <p:pic>
        <p:nvPicPr>
          <p:cNvPr id="2" name="Obrázek 8">
            <a:extLst>
              <a:ext uri="{FF2B5EF4-FFF2-40B4-BE49-F238E27FC236}">
                <a16:creationId xmlns:a16="http://schemas.microsoft.com/office/drawing/2014/main" id="{A8867E34-92EB-6344-9B73-C68746D8AF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163" y="6327369"/>
            <a:ext cx="251066" cy="199260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579C0A6-81B5-4437-BA24-0D0AB7F7507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2518" y="1509714"/>
            <a:ext cx="8103489" cy="406155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0"/>
            <a:r>
              <a:rPr lang="en-GB" dirty="0"/>
              <a:t>Bod 1</a:t>
            </a:r>
          </a:p>
          <a:p>
            <a:pPr lvl="1"/>
            <a:r>
              <a:rPr lang="en-GB" dirty="0"/>
              <a:t>Bod 2</a:t>
            </a:r>
          </a:p>
          <a:p>
            <a:pPr lvl="2"/>
            <a:r>
              <a:rPr lang="en-GB" dirty="0"/>
              <a:t>Bod 3</a:t>
            </a:r>
          </a:p>
          <a:p>
            <a:pPr lvl="3"/>
            <a:r>
              <a:rPr lang="en-GB" dirty="0"/>
              <a:t>Bod 4</a:t>
            </a:r>
          </a:p>
          <a:p>
            <a:pPr lvl="4"/>
            <a:r>
              <a:rPr lang="en-GB" dirty="0"/>
              <a:t>Bod 5</a:t>
            </a:r>
          </a:p>
          <a:p>
            <a:pPr lvl="5"/>
            <a:r>
              <a:rPr lang="en-GB" dirty="0"/>
              <a:t>Bod 6</a:t>
            </a:r>
          </a:p>
          <a:p>
            <a:pPr lvl="6"/>
            <a:r>
              <a:rPr lang="en-GB" dirty="0"/>
              <a:t>Bod 7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316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okrajem – Vpra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32958C5-AF07-159A-104F-4FF32C11FAA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937950" y="359999"/>
            <a:ext cx="3603600" cy="5707425"/>
          </a:xfrm>
        </p:spPr>
        <p:txBody>
          <a:bodyPr/>
          <a:lstStyle>
            <a:lvl1pPr>
              <a:lnSpc>
                <a:spcPts val="2400"/>
              </a:lnSpc>
              <a:defRPr/>
            </a:lvl1pPr>
          </a:lstStyle>
          <a:p>
            <a:r>
              <a:rPr lang="en-CZ" dirty="0"/>
              <a:t>Kliknutím na ikonu uprostřed boxu vložte obrázek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cs-CZ" dirty="0"/>
              <a:t>Dlouhý název příslušné prezentace</a:t>
            </a:r>
          </a:p>
        </p:txBody>
      </p:sp>
      <p:pic>
        <p:nvPicPr>
          <p:cNvPr id="2" name="Obrázek 8">
            <a:extLst>
              <a:ext uri="{FF2B5EF4-FFF2-40B4-BE49-F238E27FC236}">
                <a16:creationId xmlns:a16="http://schemas.microsoft.com/office/drawing/2014/main" id="{A8867E34-92EB-6344-9B73-C68746D8AF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163" y="6327369"/>
            <a:ext cx="251066" cy="199260"/>
          </a:xfrm>
          <a:prstGeom prst="rect">
            <a:avLst/>
          </a:prstGeom>
        </p:spPr>
      </p:pic>
      <p:sp>
        <p:nvSpPr>
          <p:cNvPr id="17" name="Title 14">
            <a:extLst>
              <a:ext uri="{FF2B5EF4-FFF2-40B4-BE49-F238E27FC236}">
                <a16:creationId xmlns:a16="http://schemas.microsoft.com/office/drawing/2014/main" id="{6B69F317-500C-52D5-752A-B2552B4663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2519" y="359999"/>
            <a:ext cx="6793200" cy="922149"/>
          </a:xfrm>
        </p:spPr>
        <p:txBody>
          <a:bodyPr/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GB" dirty="0" err="1"/>
              <a:t>Zde</a:t>
            </a:r>
            <a:r>
              <a:rPr lang="en-GB" dirty="0"/>
              <a:t> </a:t>
            </a:r>
            <a:r>
              <a:rPr lang="en-GB" dirty="0" err="1"/>
              <a:t>vložte</a:t>
            </a:r>
            <a:r>
              <a:rPr lang="en-GB" dirty="0"/>
              <a:t> </a:t>
            </a:r>
            <a:r>
              <a:rPr lang="en-GB" dirty="0" err="1"/>
              <a:t>název</a:t>
            </a:r>
            <a:r>
              <a:rPr lang="en-GB" dirty="0"/>
              <a:t> </a:t>
            </a:r>
            <a:r>
              <a:rPr lang="en-GB" dirty="0" err="1"/>
              <a:t>kapitoly</a:t>
            </a:r>
            <a:br>
              <a:rPr lang="en-GB" dirty="0"/>
            </a:br>
            <a:r>
              <a:rPr lang="en-GB" dirty="0" err="1"/>
              <a:t>Obrázek</a:t>
            </a:r>
            <a:r>
              <a:rPr lang="en-GB" dirty="0"/>
              <a:t> s </a:t>
            </a:r>
            <a:r>
              <a:rPr lang="en-GB" dirty="0" err="1"/>
              <a:t>okrajem</a:t>
            </a:r>
            <a:r>
              <a:rPr lang="en-GB" dirty="0"/>
              <a:t> – </a:t>
            </a:r>
            <a:r>
              <a:rPr lang="en-GB" dirty="0" err="1"/>
              <a:t>vpravo</a:t>
            </a:r>
            <a:br>
              <a:rPr lang="en-GB" dirty="0"/>
            </a:br>
            <a:endParaRPr lang="cs-CZ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680286D-DFA6-DB04-FB54-8B0C9CFF1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519" y="1509714"/>
            <a:ext cx="6793200" cy="45577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528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okrajem – Vle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 hasCustomPrompt="1"/>
          </p:nvPr>
        </p:nvSpPr>
        <p:spPr>
          <a:xfrm>
            <a:off x="4737600" y="359999"/>
            <a:ext cx="6793200" cy="922149"/>
          </a:xfrm>
        </p:spPr>
        <p:txBody>
          <a:bodyPr/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GB" dirty="0" err="1"/>
              <a:t>Zde</a:t>
            </a:r>
            <a:r>
              <a:rPr lang="en-GB" dirty="0"/>
              <a:t> </a:t>
            </a:r>
            <a:r>
              <a:rPr lang="en-GB" dirty="0" err="1"/>
              <a:t>vložte</a:t>
            </a:r>
            <a:r>
              <a:rPr lang="en-GB" dirty="0"/>
              <a:t> </a:t>
            </a:r>
            <a:r>
              <a:rPr lang="en-GB" dirty="0" err="1"/>
              <a:t>název</a:t>
            </a:r>
            <a:r>
              <a:rPr lang="en-GB" dirty="0"/>
              <a:t> </a:t>
            </a:r>
            <a:r>
              <a:rPr lang="en-GB" dirty="0" err="1"/>
              <a:t>kapitoly</a:t>
            </a:r>
            <a:br>
              <a:rPr lang="en-GB" dirty="0"/>
            </a:br>
            <a:r>
              <a:rPr lang="en-GB" dirty="0" err="1"/>
              <a:t>Obrázek</a:t>
            </a:r>
            <a:r>
              <a:rPr lang="en-GB" dirty="0"/>
              <a:t> s </a:t>
            </a:r>
            <a:r>
              <a:rPr lang="en-GB" dirty="0" err="1"/>
              <a:t>okrajem</a:t>
            </a:r>
            <a:r>
              <a:rPr lang="en-GB" dirty="0"/>
              <a:t> – </a:t>
            </a:r>
            <a:r>
              <a:rPr lang="en-GB" dirty="0" err="1"/>
              <a:t>vlevo</a:t>
            </a:r>
            <a:br>
              <a:rPr lang="en-GB" dirty="0"/>
            </a:br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/>
              <a:t>Dlouhý název příslušné prezentace</a:t>
            </a:r>
            <a:endParaRPr lang="cs-CZ" dirty="0"/>
          </a:p>
        </p:txBody>
      </p:sp>
      <p:pic>
        <p:nvPicPr>
          <p:cNvPr id="2" name="Obrázek 8">
            <a:extLst>
              <a:ext uri="{FF2B5EF4-FFF2-40B4-BE49-F238E27FC236}">
                <a16:creationId xmlns:a16="http://schemas.microsoft.com/office/drawing/2014/main" id="{A8867E34-92EB-6344-9B73-C68746D8AF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163" y="6327369"/>
            <a:ext cx="251066" cy="199260"/>
          </a:xfrm>
          <a:prstGeom prst="rect">
            <a:avLst/>
          </a:prstGeom>
        </p:spPr>
      </p:pic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CD50E820-B43E-3777-A6EC-96A10076934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54051" y="359999"/>
            <a:ext cx="3603600" cy="5707425"/>
          </a:xfrm>
        </p:spPr>
        <p:txBody>
          <a:bodyPr/>
          <a:lstStyle>
            <a:lvl1pPr>
              <a:lnSpc>
                <a:spcPts val="2400"/>
              </a:lnSpc>
              <a:defRPr/>
            </a:lvl1pPr>
          </a:lstStyle>
          <a:p>
            <a:r>
              <a:rPr lang="en-CZ" dirty="0"/>
              <a:t>Kliknutím na ikonu uprostřed boxu vložte obrázek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F72B9D4-4DFF-F940-99F6-DA75710AD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6000" y="1605842"/>
            <a:ext cx="6815589" cy="44615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573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bez okraje – Vpra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 hasCustomPrompt="1"/>
          </p:nvPr>
        </p:nvSpPr>
        <p:spPr>
          <a:xfrm>
            <a:off x="662519" y="359999"/>
            <a:ext cx="6793200" cy="922149"/>
          </a:xfrm>
        </p:spPr>
        <p:txBody>
          <a:bodyPr/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GB" dirty="0" err="1"/>
              <a:t>Zde</a:t>
            </a:r>
            <a:r>
              <a:rPr lang="en-GB" dirty="0"/>
              <a:t> </a:t>
            </a:r>
            <a:r>
              <a:rPr lang="en-GB" dirty="0" err="1"/>
              <a:t>vložte</a:t>
            </a:r>
            <a:r>
              <a:rPr lang="en-GB" dirty="0"/>
              <a:t> </a:t>
            </a:r>
            <a:r>
              <a:rPr lang="en-GB" dirty="0" err="1"/>
              <a:t>název</a:t>
            </a:r>
            <a:r>
              <a:rPr lang="en-GB" dirty="0"/>
              <a:t> </a:t>
            </a:r>
            <a:r>
              <a:rPr lang="en-GB" dirty="0" err="1"/>
              <a:t>kapitoly</a:t>
            </a:r>
            <a:br>
              <a:rPr lang="en-GB" dirty="0"/>
            </a:br>
            <a:r>
              <a:rPr lang="en-GB" dirty="0" err="1"/>
              <a:t>Obrázek</a:t>
            </a:r>
            <a:r>
              <a:rPr lang="en-GB" dirty="0"/>
              <a:t> bez </a:t>
            </a:r>
            <a:r>
              <a:rPr lang="en-GB" dirty="0" err="1"/>
              <a:t>okraje</a:t>
            </a:r>
            <a:r>
              <a:rPr lang="en-GB" dirty="0"/>
              <a:t> – </a:t>
            </a:r>
            <a:r>
              <a:rPr lang="en-GB" dirty="0" err="1"/>
              <a:t>vpravo</a:t>
            </a:r>
            <a:endParaRPr lang="cs-CZ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>
          <a:xfrm>
            <a:off x="1109079" y="6327369"/>
            <a:ext cx="6346110" cy="221070"/>
          </a:xfrm>
        </p:spPr>
        <p:txBody>
          <a:bodyPr/>
          <a:lstStyle/>
          <a:p>
            <a:r>
              <a:rPr lang="cs-CZ" dirty="0"/>
              <a:t>Dlouhý název příslušné prezentace</a:t>
            </a:r>
          </a:p>
        </p:txBody>
      </p:sp>
      <p:pic>
        <p:nvPicPr>
          <p:cNvPr id="2" name="Obrázek 8">
            <a:extLst>
              <a:ext uri="{FF2B5EF4-FFF2-40B4-BE49-F238E27FC236}">
                <a16:creationId xmlns:a16="http://schemas.microsoft.com/office/drawing/2014/main" id="{A8867E34-92EB-6344-9B73-C68746D8AF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163" y="6327369"/>
            <a:ext cx="251066" cy="199260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6E1DF2E-74B7-40D8-2448-647037A6FB3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922959" y="0"/>
            <a:ext cx="4269041" cy="6857999"/>
          </a:xfrm>
        </p:spPr>
        <p:txBody>
          <a:bodyPr/>
          <a:lstStyle>
            <a:lvl1pPr>
              <a:lnSpc>
                <a:spcPts val="2400"/>
              </a:lnSpc>
              <a:defRPr/>
            </a:lvl1pPr>
          </a:lstStyle>
          <a:p>
            <a:r>
              <a:rPr lang="en-CZ" dirty="0"/>
              <a:t>Kliknutím na ikonu uprostřed boxu vložte obrázek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6D5D22C-2FD9-0414-364F-84B952FE8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400" y="1508400"/>
            <a:ext cx="6807419" cy="44615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983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bez okraje – Vle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4">
            <a:extLst>
              <a:ext uri="{FF2B5EF4-FFF2-40B4-BE49-F238E27FC236}">
                <a16:creationId xmlns:a16="http://schemas.microsoft.com/office/drawing/2014/main" id="{B9429594-2B2E-98F1-AEEB-5F9B6CFA04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37600" y="359999"/>
            <a:ext cx="6793200" cy="922149"/>
          </a:xfrm>
        </p:spPr>
        <p:txBody>
          <a:bodyPr/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GB" dirty="0" err="1"/>
              <a:t>Zde</a:t>
            </a:r>
            <a:r>
              <a:rPr lang="en-GB" dirty="0"/>
              <a:t> </a:t>
            </a:r>
            <a:r>
              <a:rPr lang="en-GB" dirty="0" err="1"/>
              <a:t>vložte</a:t>
            </a:r>
            <a:r>
              <a:rPr lang="en-GB" dirty="0"/>
              <a:t> </a:t>
            </a:r>
            <a:r>
              <a:rPr lang="en-GB" dirty="0" err="1"/>
              <a:t>název</a:t>
            </a:r>
            <a:r>
              <a:rPr lang="en-GB" dirty="0"/>
              <a:t> </a:t>
            </a:r>
            <a:r>
              <a:rPr lang="en-GB" dirty="0" err="1"/>
              <a:t>kapitoly</a:t>
            </a:r>
            <a:br>
              <a:rPr lang="en-GB" dirty="0"/>
            </a:br>
            <a:r>
              <a:rPr lang="en-GB" dirty="0" err="1"/>
              <a:t>Obrázek</a:t>
            </a:r>
            <a:r>
              <a:rPr lang="en-GB" dirty="0"/>
              <a:t> bez </a:t>
            </a:r>
            <a:r>
              <a:rPr lang="en-GB" dirty="0" err="1"/>
              <a:t>okraje</a:t>
            </a:r>
            <a:r>
              <a:rPr lang="en-GB" dirty="0"/>
              <a:t> – </a:t>
            </a:r>
            <a:r>
              <a:rPr lang="en-GB" dirty="0" err="1"/>
              <a:t>vpravo</a:t>
            </a:r>
            <a:endParaRPr lang="cs-CZ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F58924BB-3B35-4323-A66B-6B774387B67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0"/>
            <a:ext cx="4257651" cy="6857999"/>
          </a:xfrm>
        </p:spPr>
        <p:txBody>
          <a:bodyPr/>
          <a:lstStyle>
            <a:lvl1pPr>
              <a:lnSpc>
                <a:spcPts val="2400"/>
              </a:lnSpc>
              <a:defRPr/>
            </a:lvl1pPr>
          </a:lstStyle>
          <a:p>
            <a:r>
              <a:rPr lang="en-CZ" dirty="0"/>
              <a:t>Kliknutím na ikonu uprostřed boxu vložte obrázek</a:t>
            </a:r>
          </a:p>
        </p:txBody>
      </p:sp>
      <p:sp>
        <p:nvSpPr>
          <p:cNvPr id="16" name="Slide Number Placeholder 8">
            <a:extLst>
              <a:ext uri="{FF2B5EF4-FFF2-40B4-BE49-F238E27FC236}">
                <a16:creationId xmlns:a16="http://schemas.microsoft.com/office/drawing/2014/main" id="{469BFA4E-7D9B-13BC-BBDB-59368CE33DB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896534" y="6327369"/>
            <a:ext cx="641417" cy="221070"/>
          </a:xfrm>
        </p:spPr>
        <p:txBody>
          <a:bodyPr/>
          <a:lstStyle/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A6820CC-B2E9-BDF6-B309-DB2217F73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6000" y="1605330"/>
            <a:ext cx="6787564" cy="44620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128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 pod sebou – Vpra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 hasCustomPrompt="1"/>
          </p:nvPr>
        </p:nvSpPr>
        <p:spPr>
          <a:xfrm>
            <a:off x="662519" y="359999"/>
            <a:ext cx="6793200" cy="922149"/>
          </a:xfrm>
        </p:spPr>
        <p:txBody>
          <a:bodyPr/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GB" dirty="0" err="1"/>
              <a:t>Zde</a:t>
            </a:r>
            <a:r>
              <a:rPr lang="en-GB" dirty="0"/>
              <a:t> </a:t>
            </a:r>
            <a:r>
              <a:rPr lang="en-GB" dirty="0" err="1"/>
              <a:t>vložte</a:t>
            </a:r>
            <a:r>
              <a:rPr lang="en-GB" dirty="0"/>
              <a:t> </a:t>
            </a:r>
            <a:r>
              <a:rPr lang="en-GB" dirty="0" err="1"/>
              <a:t>název</a:t>
            </a:r>
            <a:r>
              <a:rPr lang="en-GB" dirty="0"/>
              <a:t> </a:t>
            </a:r>
            <a:r>
              <a:rPr lang="en-GB" dirty="0" err="1"/>
              <a:t>kapitoly</a:t>
            </a:r>
            <a:br>
              <a:rPr lang="en-GB" dirty="0"/>
            </a:br>
            <a:r>
              <a:rPr lang="en-GB" dirty="0" err="1"/>
              <a:t>Dva</a:t>
            </a:r>
            <a:r>
              <a:rPr lang="en-GB" dirty="0"/>
              <a:t> </a:t>
            </a:r>
            <a:r>
              <a:rPr lang="en-GB" dirty="0" err="1"/>
              <a:t>obrázky</a:t>
            </a:r>
            <a:r>
              <a:rPr lang="en-GB" dirty="0"/>
              <a:t> pod </a:t>
            </a:r>
            <a:r>
              <a:rPr lang="en-GB" dirty="0" err="1"/>
              <a:t>sebou</a:t>
            </a:r>
            <a:r>
              <a:rPr lang="en-GB" dirty="0"/>
              <a:t> – </a:t>
            </a:r>
            <a:r>
              <a:rPr lang="en-GB" dirty="0" err="1"/>
              <a:t>vpravo</a:t>
            </a:r>
            <a:br>
              <a:rPr lang="en-GB" dirty="0"/>
            </a:br>
            <a:endParaRPr lang="cs-CZ" dirty="0"/>
          </a:p>
        </p:txBody>
      </p:sp>
      <p:pic>
        <p:nvPicPr>
          <p:cNvPr id="2" name="Obrázek 8">
            <a:extLst>
              <a:ext uri="{FF2B5EF4-FFF2-40B4-BE49-F238E27FC236}">
                <a16:creationId xmlns:a16="http://schemas.microsoft.com/office/drawing/2014/main" id="{A8867E34-92EB-6344-9B73-C68746D8AF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163" y="6327369"/>
            <a:ext cx="251066" cy="199260"/>
          </a:xfrm>
          <a:prstGeom prst="rect">
            <a:avLst/>
          </a:prstGeom>
        </p:spPr>
      </p:pic>
      <p:sp>
        <p:nvSpPr>
          <p:cNvPr id="8" name="Footer Placeholder 12">
            <a:extLst>
              <a:ext uri="{FF2B5EF4-FFF2-40B4-BE49-F238E27FC236}">
                <a16:creationId xmlns:a16="http://schemas.microsoft.com/office/drawing/2014/main" id="{43E02C34-D9BC-5C5F-DA86-AB5F6243D18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109079" y="6327369"/>
            <a:ext cx="6346110" cy="221070"/>
          </a:xfrm>
        </p:spPr>
        <p:txBody>
          <a:bodyPr/>
          <a:lstStyle/>
          <a:p>
            <a:r>
              <a:rPr lang="cs-CZ" dirty="0"/>
              <a:t>Dlouhý název příslušné prezentace</a:t>
            </a:r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38CAC93D-989B-081A-AA26-4A82EFABAB4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922959" y="0"/>
            <a:ext cx="4269041" cy="3301200"/>
          </a:xfrm>
        </p:spPr>
        <p:txBody>
          <a:bodyPr/>
          <a:lstStyle>
            <a:lvl1pPr>
              <a:lnSpc>
                <a:spcPts val="2400"/>
              </a:lnSpc>
              <a:defRPr/>
            </a:lvl1pPr>
          </a:lstStyle>
          <a:p>
            <a:r>
              <a:rPr lang="en-CZ" dirty="0"/>
              <a:t>Kliknutím na ikonu uprostřed boxu vložte obrázek</a:t>
            </a:r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E5E35821-A1E6-CD8A-A35F-7DEC3F4F18D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922959" y="3568390"/>
            <a:ext cx="4269041" cy="3301200"/>
          </a:xfrm>
        </p:spPr>
        <p:txBody>
          <a:bodyPr/>
          <a:lstStyle>
            <a:lvl1pPr>
              <a:lnSpc>
                <a:spcPts val="2400"/>
              </a:lnSpc>
              <a:defRPr/>
            </a:lvl1pPr>
          </a:lstStyle>
          <a:p>
            <a:r>
              <a:rPr lang="en-CZ" dirty="0"/>
              <a:t>Kliknutím na ikonu uprostřed boxu vložte obrázek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93C60A-D7B1-C4BC-069E-D7AA1EB5F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400" y="1508400"/>
            <a:ext cx="6807948" cy="44590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198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2518" y="357188"/>
            <a:ext cx="8103489" cy="80352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dirty="0" err="1"/>
              <a:t>Zde</a:t>
            </a:r>
            <a:r>
              <a:rPr lang="en-GB" dirty="0"/>
              <a:t> </a:t>
            </a:r>
            <a:r>
              <a:rPr lang="en-GB" dirty="0" err="1"/>
              <a:t>vložte</a:t>
            </a:r>
            <a:r>
              <a:rPr lang="en-GB" dirty="0"/>
              <a:t> </a:t>
            </a:r>
            <a:r>
              <a:rPr lang="en-GB" dirty="0" err="1"/>
              <a:t>nadpis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2518" y="1509714"/>
            <a:ext cx="8103489" cy="406155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0"/>
            <a:r>
              <a:rPr lang="en-GB" dirty="0"/>
              <a:t>Bod 1</a:t>
            </a:r>
          </a:p>
          <a:p>
            <a:pPr lvl="1"/>
            <a:r>
              <a:rPr lang="en-GB" dirty="0"/>
              <a:t>Bod 2</a:t>
            </a:r>
          </a:p>
          <a:p>
            <a:pPr lvl="2"/>
            <a:r>
              <a:rPr lang="en-GB" dirty="0"/>
              <a:t>Bod 3</a:t>
            </a:r>
          </a:p>
          <a:p>
            <a:pPr lvl="3"/>
            <a:r>
              <a:rPr lang="en-GB" dirty="0"/>
              <a:t>Bod 4</a:t>
            </a:r>
          </a:p>
          <a:p>
            <a:pPr lvl="4"/>
            <a:r>
              <a:rPr lang="en-GB" dirty="0"/>
              <a:t>Bod 5</a:t>
            </a:r>
          </a:p>
          <a:p>
            <a:pPr lvl="5"/>
            <a:r>
              <a:rPr lang="en-GB" dirty="0"/>
              <a:t>Bod 6</a:t>
            </a:r>
          </a:p>
          <a:p>
            <a:pPr lvl="6"/>
            <a:r>
              <a:rPr lang="en-GB" dirty="0"/>
              <a:t>Bod 7</a:t>
            </a:r>
          </a:p>
          <a:p>
            <a:pPr lvl="1"/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9079" y="6327369"/>
            <a:ext cx="7656928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Dlouhý název příslušné prezentace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96534" y="6327369"/>
            <a:ext cx="641417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58" r:id="rId2"/>
    <p:sldLayoutId id="2147483650" r:id="rId3"/>
    <p:sldLayoutId id="2147483753" r:id="rId4"/>
    <p:sldLayoutId id="2147483752" r:id="rId5"/>
    <p:sldLayoutId id="2147483759" r:id="rId6"/>
    <p:sldLayoutId id="2147483747" r:id="rId7"/>
    <p:sldLayoutId id="2147483760" r:id="rId8"/>
    <p:sldLayoutId id="2147483748" r:id="rId9"/>
    <p:sldLayoutId id="2147483761" r:id="rId10"/>
    <p:sldLayoutId id="2147483750" r:id="rId11"/>
    <p:sldLayoutId id="2147483751" r:id="rId12"/>
    <p:sldLayoutId id="2147483754" r:id="rId13"/>
    <p:sldLayoutId id="2147483755" r:id="rId14"/>
    <p:sldLayoutId id="2147483757" r:id="rId15"/>
    <p:sldLayoutId id="2147483756" r:id="rId16"/>
    <p:sldLayoutId id="2147483762" r:id="rId17"/>
    <p:sldLayoutId id="2147483763" r:id="rId18"/>
    <p:sldLayoutId id="2147483764" r:id="rId19"/>
    <p:sldLayoutId id="2147483666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400"/>
        </a:lnSpc>
        <a:spcBef>
          <a:spcPts val="240"/>
        </a:spcBef>
        <a:buClr>
          <a:schemeClr val="tx1"/>
        </a:buClr>
        <a:buFont typeface="Arial" panose="020B0604020202020204" pitchFamily="34" charset="0"/>
        <a:buNone/>
        <a:tabLst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1113" indent="0" algn="l" defTabSz="914400" rtl="0" eaLnBrk="1" latinLnBrk="0" hangingPunct="1">
        <a:lnSpc>
          <a:spcPts val="2400"/>
        </a:lnSpc>
        <a:spcBef>
          <a:spcPts val="240"/>
        </a:spcBef>
        <a:buClr>
          <a:schemeClr val="accent3"/>
        </a:buClr>
        <a:buFont typeface="Arial" panose="020B0604020202020204" pitchFamily="34" charset="0"/>
        <a:buNone/>
        <a:tabLst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439737" indent="-285750" algn="l" defTabSz="914400" rtl="0" eaLnBrk="1" latinLnBrk="0" hangingPunct="1">
        <a:lnSpc>
          <a:spcPts val="2400"/>
        </a:lnSpc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tabLst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581025" indent="-285750" algn="l" defTabSz="914400" rtl="0" eaLnBrk="1" latinLnBrk="0" hangingPunct="1">
        <a:lnSpc>
          <a:spcPts val="2400"/>
        </a:lnSpc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tabLst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758825" indent="-273050" algn="l" defTabSz="914400" rtl="0" eaLnBrk="1" latinLnBrk="0" hangingPunct="1">
        <a:lnSpc>
          <a:spcPts val="2400"/>
        </a:lnSpc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tabLst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209675" indent="-212725" algn="l" defTabSz="914400" rtl="0" eaLnBrk="1" latinLnBrk="0" hangingPunct="1">
        <a:lnSpc>
          <a:spcPts val="2400"/>
        </a:lnSpc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tabLst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613" indent="-214313" algn="l" defTabSz="914400" rtl="0" eaLnBrk="1" latinLnBrk="0" hangingPunct="1">
        <a:lnSpc>
          <a:spcPts val="2400"/>
        </a:lnSpc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tabLst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80000" indent="-216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96000" indent="-216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8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3444">
          <p15:clr>
            <a:srgbClr val="F26B43"/>
          </p15:clr>
        </p15:guide>
        <p15:guide id="4" pos="419">
          <p15:clr>
            <a:srgbClr val="F26B43"/>
          </p15:clr>
        </p15:guide>
        <p15:guide id="5" pos="7261">
          <p15:clr>
            <a:srgbClr val="F26B43"/>
          </p15:clr>
        </p15:guide>
        <p15:guide id="6" orient="horz" pos="3375">
          <p15:clr>
            <a:srgbClr val="F26B43"/>
          </p15:clr>
        </p15:guide>
        <p15:guide id="7" pos="551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mailto:roubalp@spravazeleznic.cz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pravazeleznic.fce.vutbr.cz/uznavane-akce.asp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B9E680-CD84-854B-6F57-6E102B14AC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cs-CZ" sz="2800" dirty="0"/>
              <a:t>Celoživotní vzdělávání a odborná způsobilost u Správy železnic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D505960-A31C-1919-DDE7-20EE91D5F1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26.3.2025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3A036BF-15AA-F129-BEC7-CA29667BC9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Ing. Pavel Roubal</a:t>
            </a:r>
          </a:p>
          <a:p>
            <a:r>
              <a:rPr lang="cs-CZ" b="0" dirty="0"/>
              <a:t>Vedoucí oddělení hlavního geodeta dráhy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751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449BE0-96F3-CBE7-DA01-CF5A073005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C22DB-7D16-1C9E-4FE4-1824E611C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519" y="359999"/>
            <a:ext cx="6793200" cy="922149"/>
          </a:xfrm>
        </p:spPr>
        <p:txBody>
          <a:bodyPr anchor="t">
            <a:normAutofit/>
          </a:bodyPr>
          <a:lstStyle/>
          <a:p>
            <a:r>
              <a:rPr lang="cs-CZ" dirty="0"/>
              <a:t>Závěr</a:t>
            </a:r>
            <a:br>
              <a:rPr lang="en-GB" dirty="0"/>
            </a:br>
            <a:endParaRPr lang="en-CZ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F07968-D3F3-D32E-A3D2-C4BAD9C479E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109079" y="6327369"/>
            <a:ext cx="6346110" cy="22107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Celoživotní vzdělávání a odborná způsobilost u Správy železnic</a:t>
            </a:r>
          </a:p>
        </p:txBody>
      </p:sp>
      <p:pic>
        <p:nvPicPr>
          <p:cNvPr id="15" name="Picture Placeholder 7">
            <a:extLst>
              <a:ext uri="{FF2B5EF4-FFF2-40B4-BE49-F238E27FC236}">
                <a16:creationId xmlns:a16="http://schemas.microsoft.com/office/drawing/2014/main" id="{BD8C30E1-7B26-BF21-5D8D-24C986C867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2"/>
          <a:stretch/>
        </p:blipFill>
        <p:spPr>
          <a:xfrm>
            <a:off x="7922959" y="10"/>
            <a:ext cx="4269041" cy="6857989"/>
          </a:xfrm>
          <a:prstGeom prst="rect">
            <a:avLst/>
          </a:prstGeom>
          <a:noFill/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BAAFE0-C090-E765-63BF-A2A913A02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400" y="1508400"/>
            <a:ext cx="6807419" cy="4461582"/>
          </a:xfrm>
        </p:spPr>
        <p:txBody>
          <a:bodyPr>
            <a:normAutofit/>
          </a:bodyPr>
          <a:lstStyle/>
          <a:p>
            <a:pPr lvl="2"/>
            <a:r>
              <a:rPr lang="cs-CZ" dirty="0"/>
              <a:t>Geodeti – zaměstnanci, kteří mohou ovlivnit bezpečnost osob při provozování dráhy a drážní dopravy, plynulost a bezpečnost provozování dráhy a drážní dopravy</a:t>
            </a:r>
          </a:p>
          <a:p>
            <a:pPr lvl="2"/>
            <a:endParaRPr lang="cs-CZ" dirty="0"/>
          </a:p>
          <a:p>
            <a:pPr lvl="2"/>
            <a:r>
              <a:rPr lang="cs-CZ" dirty="0"/>
              <a:t>Rutině provozovaná agenda</a:t>
            </a:r>
          </a:p>
          <a:p>
            <a:pPr lvl="2"/>
            <a:endParaRPr lang="cs-CZ" dirty="0"/>
          </a:p>
          <a:p>
            <a:pPr lvl="2"/>
            <a:r>
              <a:rPr lang="cs-CZ" dirty="0"/>
              <a:t>Do budoucna možnost rozšíření o „</a:t>
            </a:r>
            <a:r>
              <a:rPr lang="cs-CZ" dirty="0" err="1"/>
              <a:t>geomatiku</a:t>
            </a:r>
            <a:r>
              <a:rPr lang="cs-CZ" dirty="0"/>
              <a:t>“</a:t>
            </a:r>
          </a:p>
          <a:p>
            <a:pPr lvl="2"/>
            <a:endParaRPr lang="cs-CZ" dirty="0"/>
          </a:p>
          <a:p>
            <a:pPr lvl="2"/>
            <a:r>
              <a:rPr lang="cs-CZ" dirty="0"/>
              <a:t>Celoživotní vzdělávání ČKZ</a:t>
            </a:r>
          </a:p>
          <a:p>
            <a:pPr lvl="2"/>
            <a:endParaRPr lang="cs-CZ" dirty="0"/>
          </a:p>
          <a:p>
            <a:pPr lvl="2"/>
            <a:endParaRPr lang="cs-CZ" dirty="0"/>
          </a:p>
          <a:p>
            <a:pPr lvl="2"/>
            <a:endParaRPr lang="cs-CZ" dirty="0"/>
          </a:p>
        </p:txBody>
      </p:sp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9381A4D1-A4AE-67AE-8293-20744438F50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896534" y="6327369"/>
            <a:ext cx="641417" cy="221070"/>
          </a:xfrm>
        </p:spPr>
        <p:txBody>
          <a:bodyPr/>
          <a:lstStyle/>
          <a:p>
            <a:pPr>
              <a:spcAft>
                <a:spcPts val="600"/>
              </a:spcAft>
            </a:pPr>
            <a:fld id="{D2BBFFE0-7584-47E7-90FA-15F39808A249}" type="slidenum">
              <a:rPr lang="cs-CZ" smtClean="0"/>
              <a:pPr>
                <a:spcAft>
                  <a:spcPts val="600"/>
                </a:spcAft>
              </a:pPr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504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E4DCB-3164-890A-10FC-469EE885B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  <a:br>
              <a:rPr lang="en-GB" dirty="0"/>
            </a:br>
            <a:r>
              <a:rPr lang="cs-CZ" dirty="0"/>
              <a:t>Jaké máte otázky</a:t>
            </a:r>
            <a:br>
              <a:rPr lang="en-GB" dirty="0"/>
            </a:br>
            <a:endParaRPr lang="en-CZ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E12D72-A35E-9FB3-0CDD-FE2DC862651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Celoživotní vzdělávání a odborná způsobilost u Správy železnic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1F5F85C-57D6-B101-BDAF-3329CB833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Ing. Pavel Roubal</a:t>
            </a:r>
          </a:p>
          <a:p>
            <a:r>
              <a:rPr lang="cs-CZ" dirty="0"/>
              <a:t>Vedoucí oddělení hlavního geodeta dráhy</a:t>
            </a:r>
          </a:p>
          <a:p>
            <a:endParaRPr lang="cs-CZ" dirty="0"/>
          </a:p>
          <a:p>
            <a:r>
              <a:rPr lang="cs-CZ" b="0" dirty="0"/>
              <a:t>M </a:t>
            </a:r>
            <a:r>
              <a:rPr lang="cs-CZ" b="0" dirty="0">
                <a:hlinkClick r:id="rId2"/>
              </a:rPr>
              <a:t>roubalp@spravazeleznic.cz</a:t>
            </a:r>
            <a:endParaRPr lang="cs-CZ" b="0" dirty="0"/>
          </a:p>
          <a:p>
            <a:r>
              <a:rPr lang="cs-CZ" b="0" dirty="0"/>
              <a:t>T +420 606 644 973</a:t>
            </a:r>
            <a:endParaRPr lang="en-GB" b="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CZ" dirty="0"/>
          </a:p>
        </p:txBody>
      </p:sp>
      <p:pic>
        <p:nvPicPr>
          <p:cNvPr id="6" name="Picture Placeholder 8">
            <a:extLst>
              <a:ext uri="{FF2B5EF4-FFF2-40B4-BE49-F238E27FC236}">
                <a16:creationId xmlns:a16="http://schemas.microsoft.com/office/drawing/2014/main" id="{306889F4-27B0-C247-8714-CC0D79259325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2959" y="0"/>
            <a:ext cx="4269041" cy="6857999"/>
          </a:xfrm>
        </p:spPr>
      </p:pic>
    </p:spTree>
    <p:extLst>
      <p:ext uri="{BB962C8B-B14F-4D97-AF65-F5344CB8AC3E}">
        <p14:creationId xmlns:p14="http://schemas.microsoft.com/office/powerpoint/2010/main" val="80960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39770A-02A7-8D50-AB15-33B675DE1E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508DD81B-70AB-F401-5A65-6FFE62B1B0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7427660"/>
              </p:ext>
            </p:extLst>
          </p:nvPr>
        </p:nvGraphicFramePr>
        <p:xfrm>
          <a:off x="7202222" y="2276613"/>
          <a:ext cx="5621149" cy="4271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C6EA2DA-0745-F984-B2CE-9E98A6B26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Celoživotní vzdělávání a odborná způsobilost </a:t>
            </a:r>
            <a:br>
              <a:rPr lang="en-GB" dirty="0"/>
            </a:br>
            <a:endParaRPr lang="en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314899-40BA-D6D1-1041-D0BC06B7DE0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2</a:t>
            </a:fld>
            <a:endParaRPr lang="cs-CZ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82E273-B8C5-80A2-E7DC-92F6C258B24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sz="900" dirty="0"/>
              <a:t>Celoživotní vzdělávání a odborná způsobilost u Správy železnic</a:t>
            </a:r>
            <a:endParaRPr lang="cs-CZ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B7F8B5-09D9-A83F-3148-0C69A4460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cs-CZ" dirty="0"/>
              <a:t>Od roku 2014 pro železniční geodézii</a:t>
            </a:r>
          </a:p>
          <a:p>
            <a:pPr lvl="2"/>
            <a:endParaRPr lang="cs-CZ" dirty="0"/>
          </a:p>
          <a:p>
            <a:pPr lvl="2"/>
            <a:r>
              <a:rPr lang="cs-CZ" dirty="0"/>
              <a:t>Zabezpečuje oddělení hlavního geodeta dráhy</a:t>
            </a:r>
          </a:p>
          <a:p>
            <a:pPr lvl="2"/>
            <a:endParaRPr lang="cs-CZ" dirty="0"/>
          </a:p>
          <a:p>
            <a:pPr lvl="2"/>
            <a:r>
              <a:rPr lang="cs-CZ" dirty="0"/>
              <a:t>Spolupráce s VUT v Brně</a:t>
            </a:r>
          </a:p>
          <a:p>
            <a:pPr lvl="2"/>
            <a:endParaRPr lang="cs-CZ" dirty="0"/>
          </a:p>
          <a:p>
            <a:pPr lvl="2"/>
            <a:r>
              <a:rPr lang="cs-CZ" dirty="0"/>
              <a:t>V současné době rutinně provozovaná agenda</a:t>
            </a:r>
          </a:p>
          <a:p>
            <a:pPr lvl="2"/>
            <a:endParaRPr lang="cs-CZ" dirty="0"/>
          </a:p>
          <a:p>
            <a:pPr marL="153987" lvl="2" indent="0">
              <a:buNone/>
            </a:pPr>
            <a:r>
              <a:rPr lang="cs-CZ" b="1" dirty="0"/>
              <a:t>Hlavní cíle</a:t>
            </a:r>
          </a:p>
          <a:p>
            <a:pPr lvl="2"/>
            <a:r>
              <a:rPr lang="cs-CZ" dirty="0"/>
              <a:t>Bezpečnost</a:t>
            </a:r>
          </a:p>
          <a:p>
            <a:pPr lvl="2"/>
            <a:r>
              <a:rPr lang="cs-CZ" dirty="0"/>
              <a:t>Odbornost</a:t>
            </a:r>
          </a:p>
          <a:p>
            <a:pPr marL="153987" lvl="2" indent="0">
              <a:buNone/>
            </a:pPr>
            <a:endParaRPr lang="cs-CZ" dirty="0"/>
          </a:p>
          <a:p>
            <a:pPr marL="296863" lvl="1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Zástupný text 11">
            <a:extLst>
              <a:ext uri="{FF2B5EF4-FFF2-40B4-BE49-F238E27FC236}">
                <a16:creationId xmlns:a16="http://schemas.microsoft.com/office/drawing/2014/main" id="{2240C764-4B38-0151-E666-8B3BAF62892F}"/>
              </a:ext>
            </a:extLst>
          </p:cNvPr>
          <p:cNvSpPr txBox="1">
            <a:spLocks/>
          </p:cNvSpPr>
          <p:nvPr/>
        </p:nvSpPr>
        <p:spPr>
          <a:xfrm>
            <a:off x="8649480" y="281681"/>
            <a:ext cx="2880000" cy="1994932"/>
          </a:xfrm>
          <a:prstGeom prst="rect">
            <a:avLst/>
          </a:prstGeom>
          <a:solidFill>
            <a:srgbClr val="2AA39A"/>
          </a:solidFill>
          <a:ln>
            <a:noFill/>
          </a:ln>
        </p:spPr>
        <p:txBody>
          <a:bodyPr vert="horz" wrap="square" lIns="252000" tIns="251999" rIns="252000" bIns="540000" rtlCol="0" anchor="b" anchorCtr="0">
            <a:spAutoFit/>
          </a:bodyPr>
          <a:lstStyle>
            <a:lvl1pPr marL="216000" indent="-216000" algn="l" defTabSz="914400" rtl="0" eaLnBrk="1" latinLnBrk="0" hangingPunct="1">
              <a:spcBef>
                <a:spcPts val="240"/>
              </a:spcBef>
              <a:buClrTx/>
              <a:buFont typeface="Verdana" pitchFamily="34" charset="0"/>
              <a:buChar char="—"/>
              <a:defRPr sz="15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spcBef>
                <a:spcPts val="240"/>
              </a:spcBef>
              <a:buClrTx/>
              <a:buFont typeface="Verdana" pitchFamily="34" charset="0"/>
              <a:buChar char="—"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spcBef>
                <a:spcPct val="20000"/>
              </a:spcBef>
              <a:buClrTx/>
              <a:buFont typeface="Verdana" pitchFamily="34" charset="0"/>
              <a:buChar char="—"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900000" indent="-216000" algn="l" defTabSz="914400" rtl="0" eaLnBrk="1" latinLnBrk="0" hangingPunct="1">
              <a:spcBef>
                <a:spcPct val="20000"/>
              </a:spcBef>
              <a:buClrTx/>
              <a:buFont typeface="Verdana" pitchFamily="34" charset="0"/>
              <a:buChar char="—"/>
              <a:defRPr sz="11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152000" indent="-216000" algn="l" defTabSz="914400" rtl="0" eaLnBrk="1" latinLnBrk="0" hangingPunct="1">
              <a:spcBef>
                <a:spcPct val="20000"/>
              </a:spcBef>
              <a:buClrTx/>
              <a:buFont typeface="Verdana" pitchFamily="34" charset="0"/>
              <a:buChar char="—"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368000" indent="-216000" algn="l" defTabSz="914400" rtl="0" eaLnBrk="1" latinLnBrk="0" hangingPunct="1">
              <a:spcBef>
                <a:spcPct val="20000"/>
              </a:spcBef>
              <a:buClrTx/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84000" indent="-216000" algn="l" defTabSz="914400" rtl="0" eaLnBrk="1" latinLnBrk="0" hangingPunct="1">
              <a:spcBef>
                <a:spcPct val="20000"/>
              </a:spcBef>
              <a:buClrTx/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000" indent="-216000" algn="l" defTabSz="914400" rtl="0" eaLnBrk="1" latinLnBrk="0" hangingPunct="1">
              <a:spcBef>
                <a:spcPct val="20000"/>
              </a:spcBef>
              <a:buClrTx/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16000" indent="-216000" algn="l" defTabSz="914400" rtl="0" eaLnBrk="1" latinLnBrk="0" hangingPunct="1">
              <a:spcBef>
                <a:spcPct val="20000"/>
              </a:spcBef>
              <a:buClrTx/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dirty="0">
                <a:solidFill>
                  <a:schemeClr val="tx1"/>
                </a:solidFill>
              </a:rPr>
              <a:t>Počet geodetů v systému CŽV</a:t>
            </a:r>
            <a:endParaRPr lang="cs-CZ" sz="1600" b="0" dirty="0"/>
          </a:p>
          <a:p>
            <a:pPr marL="0" indent="0">
              <a:buNone/>
            </a:pPr>
            <a:br>
              <a:rPr lang="cs-CZ" sz="1200" dirty="0"/>
            </a:br>
            <a:r>
              <a:rPr lang="cs-CZ" sz="3200" dirty="0"/>
              <a:t>585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73518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29BEDF-FE3E-16E1-194A-14F4990857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EEA2E-FF38-17EF-0A3A-48B1BB0BE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519" y="359999"/>
            <a:ext cx="6793200" cy="922149"/>
          </a:xfrm>
        </p:spPr>
        <p:txBody>
          <a:bodyPr anchor="t">
            <a:normAutofit/>
          </a:bodyPr>
          <a:lstStyle/>
          <a:p>
            <a:r>
              <a:rPr lang="cs-CZ" dirty="0"/>
              <a:t>Zákon o drahách</a:t>
            </a:r>
            <a:br>
              <a:rPr lang="en-GB" dirty="0"/>
            </a:br>
            <a:endParaRPr lang="en-CZ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82239E-7D52-88F8-C719-E7515E80685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109079" y="6327369"/>
            <a:ext cx="6346110" cy="22107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Celoživotní vzdělávání a odborná způsobilost u Správy železnic</a:t>
            </a:r>
          </a:p>
        </p:txBody>
      </p:sp>
      <p:pic>
        <p:nvPicPr>
          <p:cNvPr id="13" name="Obrázek 12" descr="Trénovat v lese">
            <a:extLst>
              <a:ext uri="{FF2B5EF4-FFF2-40B4-BE49-F238E27FC236}">
                <a16:creationId xmlns:a16="http://schemas.microsoft.com/office/drawing/2014/main" id="{50E3DC90-6ECA-039F-B30F-410EB84CCC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1" r="45228" b="-1"/>
          <a:stretch/>
        </p:blipFill>
        <p:spPr>
          <a:xfrm>
            <a:off x="7922959" y="10"/>
            <a:ext cx="4269041" cy="6857989"/>
          </a:xfrm>
          <a:prstGeom prst="rect">
            <a:avLst/>
          </a:prstGeom>
          <a:noFill/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9849EF-0556-D719-2A24-00EC44376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400" y="1508400"/>
            <a:ext cx="6807419" cy="4461582"/>
          </a:xfrm>
        </p:spPr>
        <p:txBody>
          <a:bodyPr>
            <a:normAutofit/>
          </a:bodyPr>
          <a:lstStyle/>
          <a:p>
            <a:pPr marL="153987" lvl="2" indent="0">
              <a:buNone/>
            </a:pPr>
            <a:r>
              <a:rPr lang="cs-CZ" b="1" dirty="0"/>
              <a:t>§ 22 Práva a povinnosti provozovatele dráhy a povinnosti osob nacházejících se na dráze a v obvodu dráhy</a:t>
            </a:r>
          </a:p>
          <a:p>
            <a:pPr marL="153987" lvl="2" indent="0">
              <a:buNone/>
            </a:pPr>
            <a:r>
              <a:rPr lang="cs-CZ" b="1" dirty="0"/>
              <a:t>(1) Provozovatel dráhy je povinen:</a:t>
            </a:r>
          </a:p>
          <a:p>
            <a:pPr marL="153987" lvl="2" indent="0">
              <a:buNone/>
            </a:pPr>
            <a:r>
              <a:rPr lang="cs-CZ" b="1" dirty="0"/>
              <a:t>	b)</a:t>
            </a:r>
            <a:r>
              <a:rPr lang="cs-CZ" dirty="0"/>
              <a:t> vydat ke dni zahájení provozování dráhy vnitřní předpis o provozování dráhy a o odborné způsobilosti a znalosti osob zajišťujících provozování dráhy a způsobu jejich ověřování včetně systému pravidelného školení,</a:t>
            </a:r>
            <a:endParaRPr lang="cs-CZ" b="1" dirty="0"/>
          </a:p>
          <a:p>
            <a:pPr marL="153987" lvl="2" indent="0">
              <a:buNone/>
            </a:pPr>
            <a:r>
              <a:rPr lang="cs-CZ" b="1" dirty="0"/>
              <a:t>	c)</a:t>
            </a:r>
            <a:r>
              <a:rPr lang="cs-CZ" dirty="0"/>
              <a:t> zajistit, aby provozování dráhy prováděly osoby, které jsou zdravotně a odborně způsobilé</a:t>
            </a:r>
          </a:p>
          <a:p>
            <a:pPr marL="153987" lvl="2" indent="0">
              <a:buNone/>
            </a:pPr>
            <a:endParaRPr lang="cs-CZ" b="1" dirty="0"/>
          </a:p>
        </p:txBody>
      </p:sp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C51889F2-6450-4186-9605-D8419106A9E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896534" y="6327369"/>
            <a:ext cx="641417" cy="221070"/>
          </a:xfrm>
        </p:spPr>
        <p:txBody>
          <a:bodyPr/>
          <a:lstStyle/>
          <a:p>
            <a:pPr>
              <a:spcAft>
                <a:spcPts val="600"/>
              </a:spcAft>
            </a:pPr>
            <a:fld id="{D2BBFFE0-7584-47E7-90FA-15F39808A249}" type="slidenum">
              <a:rPr lang="cs-CZ" smtClean="0"/>
              <a:pPr>
                <a:spcAft>
                  <a:spcPts val="600"/>
                </a:spcAft>
              </a:pPr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678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54B47D-25E1-56B4-A93D-A50E7827D2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B2009-ACC0-F091-B17B-81574B1C4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519" y="359999"/>
            <a:ext cx="6793200" cy="922149"/>
          </a:xfrm>
        </p:spPr>
        <p:txBody>
          <a:bodyPr anchor="t">
            <a:normAutofit/>
          </a:bodyPr>
          <a:lstStyle/>
          <a:p>
            <a:r>
              <a:rPr lang="cs-CZ" dirty="0"/>
              <a:t>Zákon o zeměměřictví</a:t>
            </a:r>
            <a:br>
              <a:rPr lang="en-GB" dirty="0"/>
            </a:br>
            <a:endParaRPr lang="en-CZ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C2D530-258F-06B1-DA14-D74BCD44CF5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109079" y="6327369"/>
            <a:ext cx="6346110" cy="22107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Celoživotní vzdělávání a odborná způsobilost u Správy železnic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A2423A-6775-2D50-5FEF-EF6A344AA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400" y="1508400"/>
            <a:ext cx="6807419" cy="4461582"/>
          </a:xfrm>
        </p:spPr>
        <p:txBody>
          <a:bodyPr>
            <a:normAutofit/>
          </a:bodyPr>
          <a:lstStyle/>
          <a:p>
            <a:r>
              <a:rPr lang="cs-CZ" dirty="0"/>
              <a:t>§ 3 Zeměměřické činnosti</a:t>
            </a:r>
          </a:p>
          <a:p>
            <a:r>
              <a:rPr lang="cs-CZ" dirty="0"/>
              <a:t>(3)</a:t>
            </a:r>
            <a:r>
              <a:rPr lang="cs-CZ" b="0" dirty="0"/>
              <a:t> Zeměměřické činnosti jsou oprávněny vykonávat pouze odborně způsobilé osoby.</a:t>
            </a:r>
          </a:p>
          <a:p>
            <a:r>
              <a:rPr lang="cs-CZ" dirty="0"/>
              <a:t>(4) </a:t>
            </a:r>
            <a:r>
              <a:rPr lang="cs-CZ" b="0" dirty="0"/>
              <a:t>Za odborně způsobilou osobu k výkonu zeměměřických činností se považuje fyzická osoba s ukončeným středoškolským nebo vysokoškolským vzděláním zeměměřického směru.</a:t>
            </a:r>
          </a:p>
          <a:p>
            <a:endParaRPr lang="cs-CZ" b="0" dirty="0"/>
          </a:p>
          <a:p>
            <a:r>
              <a:rPr lang="cs-CZ" dirty="0"/>
              <a:t>§ 12 Ověřování výsledků zeměměřických činností</a:t>
            </a:r>
          </a:p>
          <a:p>
            <a:r>
              <a:rPr lang="cs-CZ" dirty="0"/>
              <a:t>(1)</a:t>
            </a:r>
            <a:r>
              <a:rPr lang="cs-CZ" b="0" dirty="0"/>
              <a:t> Výsledky zeměměřických činností využívané pro státní mapová díla, správu katastru nemovitostí, vedení digitální technické mapy (…) musí být ověřeny autorizovaným zeměměřickým inženýrem, není-li dále stanoveno jinak.</a:t>
            </a:r>
          </a:p>
          <a:p>
            <a:r>
              <a:rPr lang="cs-CZ" dirty="0"/>
              <a:t>(2)</a:t>
            </a:r>
            <a:r>
              <a:rPr lang="cs-CZ" b="0" dirty="0"/>
              <a:t> Výsledky zeměměřických činností ve výstavbě musí být ověřeny autorizovaným zeměměřickým inženýrem (…)</a:t>
            </a:r>
            <a:endParaRPr lang="cs-CZ" b="1" dirty="0"/>
          </a:p>
        </p:txBody>
      </p:sp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08E69EC3-1A73-7108-4485-FBE092EEA74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896534" y="6327369"/>
            <a:ext cx="641417" cy="221070"/>
          </a:xfrm>
        </p:spPr>
        <p:txBody>
          <a:bodyPr/>
          <a:lstStyle/>
          <a:p>
            <a:pPr>
              <a:spcAft>
                <a:spcPts val="600"/>
              </a:spcAft>
            </a:pPr>
            <a:fld id="{D2BBFFE0-7584-47E7-90FA-15F39808A249}" type="slidenum">
              <a:rPr lang="cs-CZ" smtClean="0"/>
              <a:pPr>
                <a:spcAft>
                  <a:spcPts val="600"/>
                </a:spcAft>
              </a:pPr>
              <a:t>4</a:t>
            </a:fld>
            <a:endParaRPr lang="cs-CZ"/>
          </a:p>
        </p:txBody>
      </p:sp>
      <p:pic>
        <p:nvPicPr>
          <p:cNvPr id="1026" name="Picture 2" descr="Surveying, geodesy, equipment, instrument, land surveyor - free image from  needpix.com">
            <a:extLst>
              <a:ext uri="{FF2B5EF4-FFF2-40B4-BE49-F238E27FC236}">
                <a16:creationId xmlns:a16="http://schemas.microsoft.com/office/drawing/2014/main" id="{704B823B-339D-6272-EC65-0DF3C9AE86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031"/>
          <a:stretch/>
        </p:blipFill>
        <p:spPr bwMode="auto">
          <a:xfrm>
            <a:off x="7872639" y="0"/>
            <a:ext cx="43193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58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139838-0200-F5A7-733F-BCC534C756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EA09C-2B0D-7D7D-CE16-EABBC76A4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519" y="359999"/>
            <a:ext cx="6793200" cy="922149"/>
          </a:xfrm>
        </p:spPr>
        <p:txBody>
          <a:bodyPr anchor="t">
            <a:normAutofit/>
          </a:bodyPr>
          <a:lstStyle/>
          <a:p>
            <a:r>
              <a:rPr lang="cs-CZ" dirty="0"/>
              <a:t>Předpis SŽ Zam1</a:t>
            </a:r>
            <a:br>
              <a:rPr lang="en-GB" dirty="0"/>
            </a:br>
            <a:endParaRPr lang="en-CZ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A2F46E-9F29-A750-EE54-608C26B4C15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109079" y="6327369"/>
            <a:ext cx="6346110" cy="22107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Celoživotní vzdělávání a odborná způsobilost u Správy železnic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644619A-450E-5F33-7DDD-ED803741EB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2959" y="1395869"/>
            <a:ext cx="4269041" cy="4066261"/>
          </a:xfrm>
          <a:prstGeom prst="rect">
            <a:avLst/>
          </a:prstGeom>
          <a:noFill/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943A35-2F91-4075-ED38-D94E91F48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400" y="1508400"/>
            <a:ext cx="6807419" cy="4461582"/>
          </a:xfrm>
        </p:spPr>
        <p:txBody>
          <a:bodyPr>
            <a:normAutofit/>
          </a:bodyPr>
          <a:lstStyle/>
          <a:p>
            <a:pPr lvl="2"/>
            <a:r>
              <a:rPr lang="cs-CZ" dirty="0"/>
              <a:t>Je vnitřním předpisem o odborné způsobilosti a znalosti osob vydaný na základě požadavku § 22 a § 35, Zákona č. 266/1994 Sb., o dráhách. Svojí úpravou a náplní působí na odbornou způsobilost zaměstnanců SŽ i </a:t>
            </a:r>
            <a:r>
              <a:rPr lang="cs-CZ" b="1" dirty="0"/>
              <a:t>zaměstnanců dodavatele</a:t>
            </a:r>
            <a:r>
              <a:rPr lang="cs-CZ" dirty="0"/>
              <a:t>.</a:t>
            </a:r>
          </a:p>
          <a:p>
            <a:pPr lvl="2"/>
            <a:endParaRPr lang="cs-CZ" dirty="0"/>
          </a:p>
          <a:p>
            <a:pPr lvl="2"/>
            <a:r>
              <a:rPr lang="cs-CZ" dirty="0"/>
              <a:t>Získání odborné způsobilosti</a:t>
            </a:r>
          </a:p>
          <a:p>
            <a:pPr lvl="2"/>
            <a:endParaRPr lang="cs-CZ" dirty="0"/>
          </a:p>
          <a:p>
            <a:pPr lvl="2"/>
            <a:r>
              <a:rPr lang="cs-CZ" dirty="0"/>
              <a:t>Udržení odborné způsobilosti</a:t>
            </a:r>
          </a:p>
          <a:p>
            <a:pPr lvl="2"/>
            <a:endParaRPr lang="cs-CZ" dirty="0"/>
          </a:p>
          <a:p>
            <a:pPr lvl="2"/>
            <a:r>
              <a:rPr lang="cs-CZ" dirty="0"/>
              <a:t>Ztráta odborné způsobilosti</a:t>
            </a:r>
          </a:p>
          <a:p>
            <a:pPr lvl="2"/>
            <a:endParaRPr lang="cs-CZ" dirty="0"/>
          </a:p>
          <a:p>
            <a:pPr lvl="2"/>
            <a:endParaRPr lang="cs-CZ" dirty="0"/>
          </a:p>
        </p:txBody>
      </p:sp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5A16AB52-3D01-54F5-DC11-3846BB160CE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896534" y="6327369"/>
            <a:ext cx="641417" cy="221070"/>
          </a:xfrm>
        </p:spPr>
        <p:txBody>
          <a:bodyPr/>
          <a:lstStyle/>
          <a:p>
            <a:pPr>
              <a:spcAft>
                <a:spcPts val="600"/>
              </a:spcAft>
            </a:pPr>
            <a:fld id="{D2BBFFE0-7584-47E7-90FA-15F39808A249}" type="slidenum">
              <a:rPr lang="cs-CZ" smtClean="0"/>
              <a:pPr>
                <a:spcAft>
                  <a:spcPts val="600"/>
                </a:spcAft>
              </a:pPr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419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3612DB-EAAB-CFD5-EAF3-E3685AB9ED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EE8C9-0877-24C8-178C-BE6BBA96A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519" y="359999"/>
            <a:ext cx="6793200" cy="922149"/>
          </a:xfrm>
        </p:spPr>
        <p:txBody>
          <a:bodyPr anchor="t">
            <a:normAutofit/>
          </a:bodyPr>
          <a:lstStyle/>
          <a:p>
            <a:r>
              <a:rPr lang="cs-CZ" dirty="0"/>
              <a:t>Zkoušky odborné způsobilosti</a:t>
            </a:r>
            <a:br>
              <a:rPr lang="en-GB" dirty="0"/>
            </a:br>
            <a:endParaRPr lang="en-CZ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BB2B0B-1A72-F769-F295-A4135339584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109079" y="6327369"/>
            <a:ext cx="6346110" cy="22107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Celoživotní vzdělávání a odborná způsobilost u Správy železnic</a:t>
            </a:r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A71C6FFD-2F6F-B9D7-8BB4-EC7369BA74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2160" y="1580223"/>
            <a:ext cx="10232832" cy="4036805"/>
          </a:xfrm>
        </p:spPr>
      </p:pic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1422C1E9-AE6F-913B-A2F5-484576EF7BF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896534" y="6327369"/>
            <a:ext cx="641417" cy="221070"/>
          </a:xfrm>
        </p:spPr>
        <p:txBody>
          <a:bodyPr/>
          <a:lstStyle/>
          <a:p>
            <a:pPr>
              <a:spcAft>
                <a:spcPts val="600"/>
              </a:spcAft>
            </a:pPr>
            <a:fld id="{D2BBFFE0-7584-47E7-90FA-15F39808A249}" type="slidenum">
              <a:rPr lang="cs-CZ" smtClean="0"/>
              <a:pPr>
                <a:spcAft>
                  <a:spcPts val="600"/>
                </a:spcAft>
              </a:pPr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876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CD7635-C911-5DB6-923F-D4FF9CA0F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8563F-7A4E-2236-C9CB-37AFB0D8D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519" y="359999"/>
            <a:ext cx="6793200" cy="922149"/>
          </a:xfrm>
        </p:spPr>
        <p:txBody>
          <a:bodyPr anchor="t">
            <a:normAutofit/>
          </a:bodyPr>
          <a:lstStyle/>
          <a:p>
            <a:r>
              <a:rPr lang="cs-CZ" dirty="0"/>
              <a:t>Získání odborné způsobilosti</a:t>
            </a:r>
            <a:br>
              <a:rPr lang="en-GB" dirty="0"/>
            </a:br>
            <a:endParaRPr lang="en-CZ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DC4FC6-71CF-C3D1-C0DF-FCACC853F8A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109079" y="6327369"/>
            <a:ext cx="6346110" cy="22107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Celoživotní vzdělávání a odborná způsobilost u Správy železnic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F35430F-366A-B76A-1D81-65F7B60AF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8771" y="22253"/>
            <a:ext cx="5693229" cy="6658747"/>
          </a:xfrm>
          <a:prstGeom prst="rect">
            <a:avLst/>
          </a:prstGeom>
          <a:noFill/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67F3AC6-2AA7-BFB2-01F3-255F1B042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400" y="1508400"/>
            <a:ext cx="6807419" cy="4461582"/>
          </a:xfrm>
        </p:spPr>
        <p:txBody>
          <a:bodyPr>
            <a:normAutofit/>
          </a:bodyPr>
          <a:lstStyle/>
          <a:p>
            <a:pPr marL="153987" lvl="2" indent="0">
              <a:buNone/>
            </a:pPr>
            <a:r>
              <a:rPr lang="cs-CZ" b="1" dirty="0"/>
              <a:t>Vstupní semináře</a:t>
            </a:r>
          </a:p>
          <a:p>
            <a:pPr marL="153987" lvl="2" indent="0">
              <a:buNone/>
            </a:pPr>
            <a:endParaRPr lang="cs-CZ" b="1" dirty="0"/>
          </a:p>
          <a:p>
            <a:pPr marL="153987" lvl="2" indent="0">
              <a:buNone/>
            </a:pPr>
            <a:r>
              <a:rPr lang="cs-CZ" b="1" dirty="0"/>
              <a:t>Zkouška</a:t>
            </a:r>
          </a:p>
          <a:p>
            <a:pPr lvl="2"/>
            <a:r>
              <a:rPr lang="cs-CZ" dirty="0"/>
              <a:t>komisionální</a:t>
            </a:r>
          </a:p>
          <a:p>
            <a:pPr lvl="2"/>
            <a:r>
              <a:rPr lang="cs-CZ" dirty="0"/>
              <a:t>test</a:t>
            </a:r>
          </a:p>
          <a:p>
            <a:pPr lvl="2"/>
            <a:r>
              <a:rPr lang="cs-CZ" dirty="0"/>
              <a:t>ústní část</a:t>
            </a:r>
          </a:p>
          <a:p>
            <a:pPr lvl="2"/>
            <a:r>
              <a:rPr lang="cs-CZ" dirty="0"/>
              <a:t>platnost 5 let</a:t>
            </a:r>
          </a:p>
          <a:p>
            <a:pPr lvl="2"/>
            <a:endParaRPr lang="cs-CZ" dirty="0"/>
          </a:p>
          <a:p>
            <a:pPr lvl="2"/>
            <a:endParaRPr lang="cs-CZ" dirty="0"/>
          </a:p>
        </p:txBody>
      </p:sp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318D2AB4-969F-C929-AA20-A208C3A71A4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896534" y="6327369"/>
            <a:ext cx="641417" cy="221070"/>
          </a:xfrm>
        </p:spPr>
        <p:txBody>
          <a:bodyPr/>
          <a:lstStyle/>
          <a:p>
            <a:pPr>
              <a:spcAft>
                <a:spcPts val="600"/>
              </a:spcAft>
            </a:pPr>
            <a:fld id="{D2BBFFE0-7584-47E7-90FA-15F39808A249}" type="slidenum">
              <a:rPr lang="cs-CZ" smtClean="0"/>
              <a:pPr>
                <a:spcAft>
                  <a:spcPts val="600"/>
                </a:spcAft>
              </a:pPr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268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D9188C-8C60-3A2E-F210-251D1BF16B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A55AE-C931-0964-BB68-7CD1967EE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519" y="359999"/>
            <a:ext cx="6793200" cy="922149"/>
          </a:xfrm>
        </p:spPr>
        <p:txBody>
          <a:bodyPr anchor="t">
            <a:normAutofit/>
          </a:bodyPr>
          <a:lstStyle/>
          <a:p>
            <a:r>
              <a:rPr lang="cs-CZ" dirty="0"/>
              <a:t>Udržení odborné způsobilosti</a:t>
            </a:r>
            <a:br>
              <a:rPr lang="en-GB" dirty="0"/>
            </a:br>
            <a:endParaRPr lang="en-CZ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7746E2-C81D-34E2-241B-40A0E07B6CC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109079" y="6327369"/>
            <a:ext cx="6346110" cy="22107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Celoživotní vzdělávání a odborná způsobilost u Správy železnic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6678C0-D070-0875-0A33-E5BB1A62F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400" y="1508400"/>
            <a:ext cx="6807419" cy="4461582"/>
          </a:xfrm>
        </p:spPr>
        <p:txBody>
          <a:bodyPr>
            <a:normAutofit/>
          </a:bodyPr>
          <a:lstStyle/>
          <a:p>
            <a:pPr marL="153987" lvl="2" indent="0">
              <a:buNone/>
            </a:pPr>
            <a:r>
              <a:rPr lang="cs-CZ" b="1" dirty="0"/>
              <a:t>Udržovací semináře</a:t>
            </a:r>
          </a:p>
          <a:p>
            <a:pPr lvl="2"/>
            <a:r>
              <a:rPr lang="cs-CZ" dirty="0"/>
              <a:t>Povinná náplň</a:t>
            </a:r>
          </a:p>
          <a:p>
            <a:pPr lvl="2"/>
            <a:r>
              <a:rPr lang="cs-CZ" dirty="0"/>
              <a:t>4x ročně</a:t>
            </a:r>
          </a:p>
          <a:p>
            <a:pPr lvl="2"/>
            <a:r>
              <a:rPr lang="cs-CZ" dirty="0"/>
              <a:t>Hybridně, online</a:t>
            </a:r>
          </a:p>
          <a:p>
            <a:pPr lvl="2"/>
            <a:endParaRPr lang="cs-CZ" dirty="0"/>
          </a:p>
          <a:p>
            <a:pPr lvl="2"/>
            <a:endParaRPr lang="cs-CZ" dirty="0"/>
          </a:p>
          <a:p>
            <a:pPr marL="153987" lvl="2" indent="0">
              <a:buNone/>
            </a:pPr>
            <a:r>
              <a:rPr lang="cs-CZ" b="1" dirty="0"/>
              <a:t>Uznávané akce</a:t>
            </a:r>
          </a:p>
          <a:p>
            <a:pPr lvl="2"/>
            <a:r>
              <a:rPr lang="cs-CZ" dirty="0">
                <a:hlinkClick r:id="rId3"/>
              </a:rPr>
              <a:t>https://spravazeleznic.fce.vutbr.cz/uznavane-akce.asp</a:t>
            </a:r>
            <a:endParaRPr lang="cs-CZ" dirty="0"/>
          </a:p>
          <a:p>
            <a:pPr marL="153987" lvl="2" indent="0">
              <a:buNone/>
            </a:pPr>
            <a:endParaRPr lang="cs-CZ" dirty="0"/>
          </a:p>
        </p:txBody>
      </p:sp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94F0C7C8-B099-ECE8-33A8-DFD3E9A3AF6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896534" y="6327369"/>
            <a:ext cx="641417" cy="221070"/>
          </a:xfrm>
        </p:spPr>
        <p:txBody>
          <a:bodyPr/>
          <a:lstStyle/>
          <a:p>
            <a:pPr>
              <a:spcAft>
                <a:spcPts val="600"/>
              </a:spcAft>
            </a:pPr>
            <a:fld id="{D2BBFFE0-7584-47E7-90FA-15F39808A249}" type="slidenum">
              <a:rPr lang="cs-CZ" smtClean="0"/>
              <a:pPr>
                <a:spcAft>
                  <a:spcPts val="600"/>
                </a:spcAft>
              </a:pPr>
              <a:t>8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F1DAA40-8EA1-079F-8A31-F1EEBC2898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8257" y="4406619"/>
            <a:ext cx="5123720" cy="1957801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DB3E7904-169F-1D40-6ADE-7A13B7A41E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4371" y="721437"/>
            <a:ext cx="6607629" cy="307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4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36A926-4A59-3380-0FE7-FBDFBB3F37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A7F9D-D071-93B2-858A-B19F0C855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519" y="359999"/>
            <a:ext cx="6793200" cy="922149"/>
          </a:xfrm>
        </p:spPr>
        <p:txBody>
          <a:bodyPr anchor="t">
            <a:normAutofit/>
          </a:bodyPr>
          <a:lstStyle/>
          <a:p>
            <a:r>
              <a:rPr lang="cs-CZ" dirty="0"/>
              <a:t>Ztráta odborné způsobilosti</a:t>
            </a:r>
            <a:br>
              <a:rPr lang="en-GB" dirty="0"/>
            </a:br>
            <a:endParaRPr lang="en-CZ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4397B2-520D-3C20-80C3-11E99142668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109079" y="6327369"/>
            <a:ext cx="6346110" cy="22107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Celoživotní vzdělávání a odborná způsobilost u Správy železnic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DEC622-DB7E-9B15-13CD-4A93ED2E8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400" y="1508400"/>
            <a:ext cx="6807419" cy="4461582"/>
          </a:xfrm>
        </p:spPr>
        <p:txBody>
          <a:bodyPr>
            <a:normAutofit fontScale="92500"/>
          </a:bodyPr>
          <a:lstStyle/>
          <a:p>
            <a:pPr marL="153987" lvl="2" indent="0">
              <a:buNone/>
            </a:pPr>
            <a:r>
              <a:rPr lang="cs-CZ" b="1" dirty="0"/>
              <a:t>Ztráta</a:t>
            </a:r>
          </a:p>
          <a:p>
            <a:pPr lvl="2"/>
            <a:r>
              <a:rPr lang="cs-CZ" dirty="0"/>
              <a:t>po dobu delší než 12 měsíců z jakéhokoli důvodu nevykonával pracovní činnost, pro kterou složil požadovanou zkoušku</a:t>
            </a:r>
          </a:p>
          <a:p>
            <a:pPr lvl="2"/>
            <a:r>
              <a:rPr lang="cs-CZ" dirty="0"/>
              <a:t>nedodržel pravidla stanovená pro pravidelné školení nebo odborné semináře v rámci udržování odborné způsobilosti a znalosti </a:t>
            </a:r>
          </a:p>
          <a:p>
            <a:pPr lvl="2"/>
            <a:r>
              <a:rPr lang="cs-CZ" dirty="0"/>
              <a:t>neprospěl při pravidelném přezkoušení nebo ve stanovené lhůtě nevykonal pravidelné přezkoušení</a:t>
            </a:r>
          </a:p>
          <a:p>
            <a:pPr marL="153987" lvl="2" indent="0">
              <a:buNone/>
            </a:pPr>
            <a:r>
              <a:rPr lang="cs-CZ" b="1" dirty="0"/>
              <a:t>Odejmutí</a:t>
            </a:r>
          </a:p>
          <a:p>
            <a:pPr lvl="2"/>
            <a:r>
              <a:rPr lang="cs-CZ" dirty="0"/>
              <a:t>U zaměstnance, u kterého se prokáže, že při výkonu pracovní činnosti nedodržel obecně platné nebo interní normy či předpisy a bylo mu předáno Sdělení o nedodržení (neznalosti) předpisů.</a:t>
            </a:r>
          </a:p>
          <a:p>
            <a:pPr lvl="2"/>
            <a:endParaRPr lang="cs-CZ" dirty="0"/>
          </a:p>
        </p:txBody>
      </p:sp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A2891D77-5F32-AF67-2494-9C9259ACDA7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896534" y="6327369"/>
            <a:ext cx="641417" cy="221070"/>
          </a:xfrm>
        </p:spPr>
        <p:txBody>
          <a:bodyPr/>
          <a:lstStyle/>
          <a:p>
            <a:pPr>
              <a:spcAft>
                <a:spcPts val="600"/>
              </a:spcAft>
            </a:pPr>
            <a:fld id="{D2BBFFE0-7584-47E7-90FA-15F39808A249}" type="slidenum">
              <a:rPr lang="cs-CZ" smtClean="0"/>
              <a:pPr>
                <a:spcAft>
                  <a:spcPts val="600"/>
                </a:spcAft>
              </a:pPr>
              <a:t>9</a:t>
            </a:fld>
            <a:endParaRPr lang="cs-CZ"/>
          </a:p>
        </p:txBody>
      </p:sp>
      <p:pic>
        <p:nvPicPr>
          <p:cNvPr id="6" name="Picture Placeholder 8">
            <a:extLst>
              <a:ext uri="{FF2B5EF4-FFF2-40B4-BE49-F238E27FC236}">
                <a16:creationId xmlns:a16="http://schemas.microsoft.com/office/drawing/2014/main" id="{AE5E2616-1DD4-7AE7-4C9B-7DB8727FE590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2959" y="0"/>
            <a:ext cx="4269041" cy="6857999"/>
          </a:xfrm>
        </p:spPr>
      </p:pic>
    </p:spTree>
    <p:extLst>
      <p:ext uri="{BB962C8B-B14F-4D97-AF65-F5344CB8AC3E}">
        <p14:creationId xmlns:p14="http://schemas.microsoft.com/office/powerpoint/2010/main" val="99046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Základní dynamická prezentace">
  <a:themeElements>
    <a:clrScheme name="SZ Color Theme Graphs">
      <a:dk1>
        <a:srgbClr val="002B59"/>
      </a:dk1>
      <a:lt1>
        <a:srgbClr val="FFFFFF"/>
      </a:lt1>
      <a:dk2>
        <a:srgbClr val="FF5200"/>
      </a:dk2>
      <a:lt2>
        <a:srgbClr val="FFFFFF"/>
      </a:lt2>
      <a:accent1>
        <a:srgbClr val="002B59"/>
      </a:accent1>
      <a:accent2>
        <a:srgbClr val="6B7F99"/>
      </a:accent2>
      <a:accent3>
        <a:srgbClr val="34A39A"/>
      </a:accent3>
      <a:accent4>
        <a:srgbClr val="B7D9D7"/>
      </a:accent4>
      <a:accent5>
        <a:srgbClr val="FC5200"/>
      </a:accent5>
      <a:accent6>
        <a:srgbClr val="F1986F"/>
      </a:accent6>
      <a:hlink>
        <a:srgbClr val="FAA700"/>
      </a:hlink>
      <a:folHlink>
        <a:srgbClr val="F5CDA1"/>
      </a:folHlink>
    </a:clrScheme>
    <a:fontScheme name="SZDC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12700">
          <a:noFill/>
        </a:ln>
      </a:spPr>
      <a:bodyPr lIns="72000" tIns="54000" rIns="72000" bIns="72000" rtlCol="0" anchor="t" anchorCtr="0"/>
      <a:lstStyle>
        <a:defPPr algn="l">
          <a:defRPr sz="16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3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12700">
          <a:noFill/>
        </a:ln>
      </a:spPr>
      <a:bodyPr wrap="square" lIns="0" tIns="0" rIns="0" bIns="0" rtlCol="0">
        <a:spAutoFit/>
      </a:bodyPr>
      <a:lstStyle>
        <a:defPPr algn="l">
          <a:defRPr sz="16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Z-prezentace-powerpoint-16ku9-SABLONA-2024" id="{40CBFD71-9899-8D48-99C1-616E9B9C3F7C}" vid="{7BCBEF23-2AE4-C044-9645-04C62DE3E8C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9E3670AC2932146ACECF4D22EC68302" ma:contentTypeVersion="16" ma:contentTypeDescription="Vytvoří nový dokument" ma:contentTypeScope="" ma:versionID="60a3b3d6c9048b366079450f58db8f36">
  <xsd:schema xmlns:xsd="http://www.w3.org/2001/XMLSchema" xmlns:xs="http://www.w3.org/2001/XMLSchema" xmlns:p="http://schemas.microsoft.com/office/2006/metadata/properties" xmlns:ns3="d43b3f86-6d9b-45a5-a29f-a8d5ac467158" xmlns:ns4="e2c57b35-749b-43e2-860f-57e5e9c84585" targetNamespace="http://schemas.microsoft.com/office/2006/metadata/properties" ma:root="true" ma:fieldsID="f0b79dbe83b8ef716416abd3ffb6f34a" ns3:_="" ns4:_="">
    <xsd:import namespace="d43b3f86-6d9b-45a5-a29f-a8d5ac467158"/>
    <xsd:import namespace="e2c57b35-749b-43e2-860f-57e5e9c8458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_activity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DateTaken" minOccurs="0"/>
                <xsd:element ref="ns4:MediaServiceObjectDetectorVersions" minOccurs="0"/>
                <xsd:element ref="ns4:MediaServiceSystemTags" minOccurs="0"/>
                <xsd:element ref="ns4:MediaServiceLocation" minOccurs="0"/>
                <xsd:element ref="ns4:MediaLengthInSecond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3b3f86-6d9b-45a5-a29f-a8d5ac46715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c57b35-749b-43e2-860f-57e5e9c845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0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_activity xmlns="e2c57b35-749b-43e2-860f-57e5e9c84585" xsi:nil="true"/>
  </documentManagement>
</p:properties>
</file>

<file path=customXml/itemProps1.xml><?xml version="1.0" encoding="utf-8"?>
<ds:datastoreItem xmlns:ds="http://schemas.openxmlformats.org/officeDocument/2006/customXml" ds:itemID="{73DE01A2-E641-4ABB-807C-0106AF68B3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FF2EC31-A01F-4650-AE73-6CBDB757A7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3b3f86-6d9b-45a5-a29f-a8d5ac467158"/>
    <ds:schemaRef ds:uri="e2c57b35-749b-43e2-860f-57e5e9c845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64E9C4E-5A5C-4606-BB4D-5F12F61555F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d43b3f86-6d9b-45a5-a29f-a8d5ac467158"/>
    <ds:schemaRef ds:uri="http://purl.org/dc/elements/1.1/"/>
    <ds:schemaRef ds:uri="http://schemas.microsoft.com/office/2006/metadata/properties"/>
    <ds:schemaRef ds:uri="http://schemas.microsoft.com/office/infopath/2007/PartnerControls"/>
    <ds:schemaRef ds:uri="e2c57b35-749b-43e2-860f-57e5e9c84585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f0ab7d6a-64b0-4696-9f4d-d69909c6e895}" enabled="0" method="" siteId="{f0ab7d6a-64b0-4696-9f4d-d69909c6e89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Sprava_zeleznic_prezentace-powerpoint-16ku9-SABLONA-2024</Template>
  <TotalTime>1800</TotalTime>
  <Words>595</Words>
  <Application>Microsoft Office PowerPoint</Application>
  <PresentationFormat>Širokoúhlá obrazovka</PresentationFormat>
  <Paragraphs>113</Paragraphs>
  <Slides>11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Verdana</vt:lpstr>
      <vt:lpstr>Základní dynamická prezentace</vt:lpstr>
      <vt:lpstr>Celoživotní vzdělávání a odborná způsobilost u Správy železnic</vt:lpstr>
      <vt:lpstr>Celoživotní vzdělávání a odborná způsobilost  </vt:lpstr>
      <vt:lpstr>Zákon o drahách </vt:lpstr>
      <vt:lpstr>Zákon o zeměměřictví </vt:lpstr>
      <vt:lpstr>Předpis SŽ Zam1 </vt:lpstr>
      <vt:lpstr>Zkoušky odborné způsobilosti </vt:lpstr>
      <vt:lpstr>Získání odborné způsobilosti </vt:lpstr>
      <vt:lpstr>Udržení odborné způsobilosti </vt:lpstr>
      <vt:lpstr>Ztráta odborné způsobilosti </vt:lpstr>
      <vt:lpstr>Závěr </vt:lpstr>
      <vt:lpstr>Děkuji za pozornost Jaké máte otázky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Aktuální stav železniční geodézie z pohledu HGD</dc:title>
  <dc:creator>Roubal Pavel, Ing.</dc:creator>
  <cp:lastModifiedBy>Roubal Pavel, Ing.</cp:lastModifiedBy>
  <cp:revision>28</cp:revision>
  <dcterms:created xsi:type="dcterms:W3CDTF">2024-12-02T16:02:07Z</dcterms:created>
  <dcterms:modified xsi:type="dcterms:W3CDTF">2025-03-25T14:13:46Z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0x010100F9E3670AC2932146ACECF4D22EC68302</vt:lpwstr>
  </property>
</Properties>
</file>